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Poppins Bold" charset="1" panose="00000800000000000000"/>
      <p:regular r:id="rId26"/>
    </p:embeddedFont>
    <p:embeddedFont>
      <p:font typeface="Poppins Semi-Bold" charset="1" panose="00000700000000000000"/>
      <p:regular r:id="rId27"/>
    </p:embeddedFont>
    <p:embeddedFont>
      <p:font typeface="Poppins" charset="1" panose="000005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8.png" Type="http://schemas.openxmlformats.org/officeDocument/2006/relationships/image"/><Relationship Id="rId11" Target="../media/image99.svg" Type="http://schemas.openxmlformats.org/officeDocument/2006/relationships/image"/><Relationship Id="rId12" Target="../media/image100.png" Type="http://schemas.openxmlformats.org/officeDocument/2006/relationships/image"/><Relationship Id="rId13" Target="../media/image101.svg" Type="http://schemas.openxmlformats.org/officeDocument/2006/relationships/image"/><Relationship Id="rId14" Target="../media/image102.png" Type="http://schemas.openxmlformats.org/officeDocument/2006/relationships/image"/><Relationship Id="rId15" Target="../media/image103.svg" Type="http://schemas.openxmlformats.org/officeDocument/2006/relationships/image"/><Relationship Id="rId16" Target="../media/image104.png" Type="http://schemas.openxmlformats.org/officeDocument/2006/relationships/image"/><Relationship Id="rId17" Target="../media/image10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2.png" Type="http://schemas.openxmlformats.org/officeDocument/2006/relationships/image"/><Relationship Id="rId5" Target="../media/image93.svg" Type="http://schemas.openxmlformats.org/officeDocument/2006/relationships/image"/><Relationship Id="rId6" Target="../media/image94.png" Type="http://schemas.openxmlformats.org/officeDocument/2006/relationships/image"/><Relationship Id="rId7" Target="../media/image95.svg" Type="http://schemas.openxmlformats.org/officeDocument/2006/relationships/image"/><Relationship Id="rId8" Target="../media/image96.png" Type="http://schemas.openxmlformats.org/officeDocument/2006/relationships/image"/><Relationship Id="rId9" Target="../media/image9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0.svg" Type="http://schemas.openxmlformats.org/officeDocument/2006/relationships/image"/><Relationship Id="rId11" Target="../media/image111.png" Type="http://schemas.openxmlformats.org/officeDocument/2006/relationships/image"/><Relationship Id="rId12" Target="../media/image1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6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07.png" Type="http://schemas.openxmlformats.org/officeDocument/2006/relationships/image"/><Relationship Id="rId8" Target="../media/image108.svg" Type="http://schemas.openxmlformats.org/officeDocument/2006/relationships/image"/><Relationship Id="rId9" Target="../media/image10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7.svg" Type="http://schemas.openxmlformats.org/officeDocument/2006/relationships/image"/><Relationship Id="rId11" Target="../media/image118.png" Type="http://schemas.openxmlformats.org/officeDocument/2006/relationships/image"/><Relationship Id="rId12" Target="../media/image119.svg" Type="http://schemas.openxmlformats.org/officeDocument/2006/relationships/image"/><Relationship Id="rId13" Target="../media/image120.png" Type="http://schemas.openxmlformats.org/officeDocument/2006/relationships/image"/><Relationship Id="rId14" Target="../media/image121.svg" Type="http://schemas.openxmlformats.org/officeDocument/2006/relationships/image"/><Relationship Id="rId15" Target="../media/image122.png" Type="http://schemas.openxmlformats.org/officeDocument/2006/relationships/image"/><Relationship Id="rId16" Target="../media/image12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14.png" Type="http://schemas.openxmlformats.org/officeDocument/2006/relationships/image"/><Relationship Id="rId8" Target="../media/image115.svg" Type="http://schemas.openxmlformats.org/officeDocument/2006/relationships/image"/><Relationship Id="rId9" Target="../media/image11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4.png" Type="http://schemas.openxmlformats.org/officeDocument/2006/relationships/image"/><Relationship Id="rId5" Target="../media/image12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6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6.jpeg" Type="http://schemas.openxmlformats.org/officeDocument/2006/relationships/image"/><Relationship Id="rId5" Target="../media/image127.png" Type="http://schemas.openxmlformats.org/officeDocument/2006/relationships/image"/><Relationship Id="rId6" Target="../media/image128.svg" Type="http://schemas.openxmlformats.org/officeDocument/2006/relationships/image"/><Relationship Id="rId7" Target="../media/image129.png" Type="http://schemas.openxmlformats.org/officeDocument/2006/relationships/image"/><Relationship Id="rId8" Target="../media/image130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3.png" Type="http://schemas.openxmlformats.org/officeDocument/2006/relationships/image"/><Relationship Id="rId11" Target="../media/image134.svg" Type="http://schemas.openxmlformats.org/officeDocument/2006/relationships/image"/><Relationship Id="rId12" Target="../media/image135.png" Type="http://schemas.openxmlformats.org/officeDocument/2006/relationships/image"/><Relationship Id="rId13" Target="../media/image136.svg" Type="http://schemas.openxmlformats.org/officeDocument/2006/relationships/image"/><Relationship Id="rId14" Target="../media/image137.png" Type="http://schemas.openxmlformats.org/officeDocument/2006/relationships/image"/><Relationship Id="rId15" Target="../media/image138.svg" Type="http://schemas.openxmlformats.org/officeDocument/2006/relationships/image"/><Relationship Id="rId16" Target="../media/image1.png" Type="http://schemas.openxmlformats.org/officeDocument/2006/relationships/image"/><Relationship Id="rId17" Target="../media/image2.svg" Type="http://schemas.openxmlformats.org/officeDocument/2006/relationships/image"/><Relationship Id="rId2" Target="../media/image67.png" Type="http://schemas.openxmlformats.org/officeDocument/2006/relationships/image"/><Relationship Id="rId3" Target="../media/image68.svg" Type="http://schemas.openxmlformats.org/officeDocument/2006/relationships/image"/><Relationship Id="rId4" Target="../media/image69.png" Type="http://schemas.openxmlformats.org/officeDocument/2006/relationships/image"/><Relationship Id="rId5" Target="../media/image70.svg" Type="http://schemas.openxmlformats.org/officeDocument/2006/relationships/image"/><Relationship Id="rId6" Target="../media/image71.png" Type="http://schemas.openxmlformats.org/officeDocument/2006/relationships/image"/><Relationship Id="rId7" Target="../media/image72.svg" Type="http://schemas.openxmlformats.org/officeDocument/2006/relationships/image"/><Relationship Id="rId8" Target="../media/image131.png" Type="http://schemas.openxmlformats.org/officeDocument/2006/relationships/image"/><Relationship Id="rId9" Target="../media/image132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1.png" Type="http://schemas.openxmlformats.org/officeDocument/2006/relationships/image"/><Relationship Id="rId5" Target="../media/image14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11" Target="../media/image13.png" Type="http://schemas.openxmlformats.org/officeDocument/2006/relationships/image"/><Relationship Id="rId12" Target="../media/image14.svg" Type="http://schemas.openxmlformats.org/officeDocument/2006/relationships/image"/><Relationship Id="rId13" Target="../media/image15.png" Type="http://schemas.openxmlformats.org/officeDocument/2006/relationships/image"/><Relationship Id="rId14" Target="../media/image16.svg" Type="http://schemas.openxmlformats.org/officeDocument/2006/relationships/image"/><Relationship Id="rId15" Target="../media/image17.png" Type="http://schemas.openxmlformats.org/officeDocument/2006/relationships/image"/><Relationship Id="rId16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4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26.png" Type="http://schemas.openxmlformats.org/officeDocument/2006/relationships/image"/><Relationship Id="rId14" Target="../media/image27.svg" Type="http://schemas.openxmlformats.org/officeDocument/2006/relationships/image"/><Relationship Id="rId15" Target="../media/image28.png" Type="http://schemas.openxmlformats.org/officeDocument/2006/relationships/image"/><Relationship Id="rId16" Target="../media/image2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svg" Type="http://schemas.openxmlformats.org/officeDocument/2006/relationships/image"/><Relationship Id="rId12" Target="../media/image40.png" Type="http://schemas.openxmlformats.org/officeDocument/2006/relationships/image"/><Relationship Id="rId13" Target="../media/image41.svg" Type="http://schemas.openxmlformats.org/officeDocument/2006/relationships/image"/><Relationship Id="rId14" Target="../media/image42.png" Type="http://schemas.openxmlformats.org/officeDocument/2006/relationships/image"/><Relationship Id="rId15" Target="../media/image43.svg" Type="http://schemas.openxmlformats.org/officeDocument/2006/relationships/image"/><Relationship Id="rId16" Target="../media/image44.png" Type="http://schemas.openxmlformats.org/officeDocument/2006/relationships/image"/><Relationship Id="rId17" Target="../media/image4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svg" Type="http://schemas.openxmlformats.org/officeDocument/2006/relationships/image"/><Relationship Id="rId12" Target="../media/image52.png" Type="http://schemas.openxmlformats.org/officeDocument/2006/relationships/image"/><Relationship Id="rId13" Target="../media/image53.png" Type="http://schemas.openxmlformats.org/officeDocument/2006/relationships/image"/><Relationship Id="rId14" Target="../media/image54.svg" Type="http://schemas.openxmlformats.org/officeDocument/2006/relationships/image"/><Relationship Id="rId15" Target="../media/image55.png" Type="http://schemas.openxmlformats.org/officeDocument/2006/relationships/image"/><Relationship Id="rId16" Target="../media/image56.svg" Type="http://schemas.openxmlformats.org/officeDocument/2006/relationships/image"/><Relationship Id="rId17" Target="../media/image57.png" Type="http://schemas.openxmlformats.org/officeDocument/2006/relationships/image"/><Relationship Id="rId18" Target="../media/image58.svg" Type="http://schemas.openxmlformats.org/officeDocument/2006/relationships/image"/><Relationship Id="rId19" Target="../media/image59.png" Type="http://schemas.openxmlformats.org/officeDocument/2006/relationships/image"/><Relationship Id="rId2" Target="../media/image1.png" Type="http://schemas.openxmlformats.org/officeDocument/2006/relationships/image"/><Relationship Id="rId20" Target="../media/image60.png" Type="http://schemas.openxmlformats.org/officeDocument/2006/relationships/image"/><Relationship Id="rId21" Target="../media/image61.svg" Type="http://schemas.openxmlformats.org/officeDocument/2006/relationships/image"/><Relationship Id="rId22" Target="../media/image62.png" Type="http://schemas.openxmlformats.org/officeDocument/2006/relationships/image"/><Relationship Id="rId23" Target="../media/image63.svg" Type="http://schemas.openxmlformats.org/officeDocument/2006/relationships/image"/><Relationship Id="rId24" Target="../media/image64.png" Type="http://schemas.openxmlformats.org/officeDocument/2006/relationships/image"/><Relationship Id="rId25" Target="../media/image65.svg" Type="http://schemas.openxmlformats.org/officeDocument/2006/relationships/image"/><Relationship Id="rId26" Target="../media/image66.png" Type="http://schemas.openxmlformats.org/officeDocument/2006/relationships/image"/><Relationship Id="rId3" Target="../media/image2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50.png" Type="http://schemas.openxmlformats.org/officeDocument/2006/relationships/image"/><Relationship Id="rId9" Target="../media/image5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3.png" Type="http://schemas.openxmlformats.org/officeDocument/2006/relationships/image"/><Relationship Id="rId11" Target="../media/image74.svg" Type="http://schemas.openxmlformats.org/officeDocument/2006/relationships/image"/><Relationship Id="rId12" Target="../media/image75.png" Type="http://schemas.openxmlformats.org/officeDocument/2006/relationships/image"/><Relationship Id="rId13" Target="../media/image76.svg" Type="http://schemas.openxmlformats.org/officeDocument/2006/relationships/image"/><Relationship Id="rId14" Target="../media/image77.png" Type="http://schemas.openxmlformats.org/officeDocument/2006/relationships/image"/><Relationship Id="rId15" Target="../media/image78.svg" Type="http://schemas.openxmlformats.org/officeDocument/2006/relationships/image"/><Relationship Id="rId16" Target="../media/image79.png" Type="http://schemas.openxmlformats.org/officeDocument/2006/relationships/image"/><Relationship Id="rId17" Target="../media/image80.svg" Type="http://schemas.openxmlformats.org/officeDocument/2006/relationships/image"/><Relationship Id="rId18" Target="../media/image81.png" Type="http://schemas.openxmlformats.org/officeDocument/2006/relationships/image"/><Relationship Id="rId19" Target="../media/image82.svg" Type="http://schemas.openxmlformats.org/officeDocument/2006/relationships/image"/><Relationship Id="rId2" Target="../media/image1.png" Type="http://schemas.openxmlformats.org/officeDocument/2006/relationships/image"/><Relationship Id="rId20" Target="../media/image83.png" Type="http://schemas.openxmlformats.org/officeDocument/2006/relationships/image"/><Relationship Id="rId21" Target="../media/image84.svg" Type="http://schemas.openxmlformats.org/officeDocument/2006/relationships/image"/><Relationship Id="rId22" Target="../media/image85.png" Type="http://schemas.openxmlformats.org/officeDocument/2006/relationships/image"/><Relationship Id="rId23" Target="../media/image86.svg" Type="http://schemas.openxmlformats.org/officeDocument/2006/relationships/image"/><Relationship Id="rId24" Target="../media/image87.png" Type="http://schemas.openxmlformats.org/officeDocument/2006/relationships/image"/><Relationship Id="rId25" Target="../media/image88.svg" Type="http://schemas.openxmlformats.org/officeDocument/2006/relationships/image"/><Relationship Id="rId3" Target="../media/image2.svg" Type="http://schemas.openxmlformats.org/officeDocument/2006/relationships/image"/><Relationship Id="rId4" Target="../media/image67.png" Type="http://schemas.openxmlformats.org/officeDocument/2006/relationships/image"/><Relationship Id="rId5" Target="../media/image68.svg" Type="http://schemas.openxmlformats.org/officeDocument/2006/relationships/image"/><Relationship Id="rId6" Target="../media/image69.png" Type="http://schemas.openxmlformats.org/officeDocument/2006/relationships/image"/><Relationship Id="rId7" Target="../media/image70.svg" Type="http://schemas.openxmlformats.org/officeDocument/2006/relationships/image"/><Relationship Id="rId8" Target="../media/image71.png" Type="http://schemas.openxmlformats.org/officeDocument/2006/relationships/image"/><Relationship Id="rId9" Target="../media/image7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9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90.png" Type="http://schemas.openxmlformats.org/officeDocument/2006/relationships/image"/><Relationship Id="rId8" Target="../media/image9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721612">
            <a:off x="3638115" y="1896865"/>
            <a:ext cx="14314219" cy="4992084"/>
          </a:xfrm>
          <a:custGeom>
            <a:avLst/>
            <a:gdLst/>
            <a:ahLst/>
            <a:cxnLst/>
            <a:rect r="r" b="b" t="t" l="l"/>
            <a:pathLst>
              <a:path h="4992084" w="14314219">
                <a:moveTo>
                  <a:pt x="0" y="0"/>
                </a:moveTo>
                <a:lnTo>
                  <a:pt x="14314219" y="0"/>
                </a:lnTo>
                <a:lnTo>
                  <a:pt x="14314219" y="4992084"/>
                </a:lnTo>
                <a:lnTo>
                  <a:pt x="0" y="4992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953601" y="5"/>
            <a:ext cx="8713725" cy="10289235"/>
            <a:chOff x="0" y="0"/>
            <a:chExt cx="21042033" cy="248465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658495" y="0"/>
              <a:ext cx="21700490" cy="24846662"/>
            </a:xfrm>
            <a:custGeom>
              <a:avLst/>
              <a:gdLst/>
              <a:ahLst/>
              <a:cxnLst/>
              <a:rect r="r" b="b" t="t" l="l"/>
              <a:pathLst>
                <a:path h="24846662" w="21700490">
                  <a:moveTo>
                    <a:pt x="9113774" y="0"/>
                  </a:moveTo>
                  <a:cubicBezTo>
                    <a:pt x="9113774" y="0"/>
                    <a:pt x="10028936" y="4543806"/>
                    <a:pt x="4926584" y="12121388"/>
                  </a:cubicBezTo>
                  <a:cubicBezTo>
                    <a:pt x="0" y="19437986"/>
                    <a:pt x="691769" y="24846662"/>
                    <a:pt x="691769" y="24846662"/>
                  </a:cubicBezTo>
                  <a:lnTo>
                    <a:pt x="21700490" y="24846662"/>
                  </a:lnTo>
                  <a:lnTo>
                    <a:pt x="21700490" y="0"/>
                  </a:lnTo>
                  <a:close/>
                </a:path>
              </a:pathLst>
            </a:custGeom>
            <a:blipFill>
              <a:blip r:embed="rId4"/>
              <a:stretch>
                <a:fillRect l="-40421" t="-5263" r="-60203" b="-8147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true" flipV="false" rot="-2967198">
            <a:off x="12833343" y="6024265"/>
            <a:ext cx="10909314" cy="3709167"/>
          </a:xfrm>
          <a:custGeom>
            <a:avLst/>
            <a:gdLst/>
            <a:ahLst/>
            <a:cxnLst/>
            <a:rect r="r" b="b" t="t" l="l"/>
            <a:pathLst>
              <a:path h="3709167" w="10909314">
                <a:moveTo>
                  <a:pt x="10909314" y="0"/>
                </a:moveTo>
                <a:lnTo>
                  <a:pt x="0" y="0"/>
                </a:lnTo>
                <a:lnTo>
                  <a:pt x="0" y="3709167"/>
                </a:lnTo>
                <a:lnTo>
                  <a:pt x="10909314" y="3709167"/>
                </a:lnTo>
                <a:lnTo>
                  <a:pt x="10909314" y="0"/>
                </a:lnTo>
                <a:close/>
              </a:path>
            </a:pathLst>
          </a:custGeom>
          <a:blipFill>
            <a:blip r:embed="rId5">
              <a:alphaModFix amt="7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165433" y="946396"/>
            <a:ext cx="857867" cy="85786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646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651318" y="2226096"/>
            <a:ext cx="604566" cy="60456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838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476408" y="681913"/>
            <a:ext cx="637633" cy="63763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DB034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5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034729" y="646735"/>
            <a:ext cx="1343940" cy="1345622"/>
          </a:xfrm>
          <a:custGeom>
            <a:avLst/>
            <a:gdLst/>
            <a:ahLst/>
            <a:cxnLst/>
            <a:rect r="r" b="b" t="t" l="l"/>
            <a:pathLst>
              <a:path h="1345622" w="1343940">
                <a:moveTo>
                  <a:pt x="0" y="0"/>
                </a:moveTo>
                <a:lnTo>
                  <a:pt x="1343940" y="0"/>
                </a:lnTo>
                <a:lnTo>
                  <a:pt x="1343940" y="1345622"/>
                </a:lnTo>
                <a:lnTo>
                  <a:pt x="0" y="13456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34729" y="2803220"/>
            <a:ext cx="8518115" cy="4297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14"/>
              </a:lnSpc>
            </a:pPr>
            <a:r>
              <a:rPr lang="en-US" sz="9661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Mise  en oeuvre</a:t>
            </a:r>
          </a:p>
          <a:p>
            <a:pPr algn="l">
              <a:lnSpc>
                <a:spcPts val="11014"/>
              </a:lnSpc>
            </a:pPr>
            <a:r>
              <a:rPr lang="en-US" sz="9661" b="true">
                <a:solidFill>
                  <a:srgbClr val="0E8388"/>
                </a:solidFill>
                <a:latin typeface="Poppins Bold"/>
                <a:ea typeface="Poppins Bold"/>
                <a:cs typeface="Poppins Bold"/>
                <a:sym typeface="Poppins Bold"/>
              </a:rPr>
              <a:t>Projet ERP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34729" y="7439444"/>
            <a:ext cx="6484513" cy="630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06"/>
              </a:lnSpc>
            </a:pPr>
            <a:r>
              <a:rPr lang="en-US" sz="4040" spc="173" b="true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Présentation - 2024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730011" y="835971"/>
            <a:ext cx="4789232" cy="563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618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NovaFund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730011" y="1402577"/>
            <a:ext cx="3295602" cy="373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4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We Grow Together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602057">
            <a:off x="12387093" y="-1133853"/>
            <a:ext cx="6240735" cy="2176456"/>
          </a:xfrm>
          <a:custGeom>
            <a:avLst/>
            <a:gdLst/>
            <a:ahLst/>
            <a:cxnLst/>
            <a:rect r="r" b="b" t="t" l="l"/>
            <a:pathLst>
              <a:path h="2176456" w="6240735">
                <a:moveTo>
                  <a:pt x="0" y="0"/>
                </a:moveTo>
                <a:lnTo>
                  <a:pt x="6240735" y="0"/>
                </a:lnTo>
                <a:lnTo>
                  <a:pt x="6240735" y="2176457"/>
                </a:lnTo>
                <a:lnTo>
                  <a:pt x="0" y="217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201626">
            <a:off x="-440482" y="-1192452"/>
            <a:ext cx="6576787" cy="2293655"/>
          </a:xfrm>
          <a:custGeom>
            <a:avLst/>
            <a:gdLst/>
            <a:ahLst/>
            <a:cxnLst/>
            <a:rect r="r" b="b" t="t" l="l"/>
            <a:pathLst>
              <a:path h="2293655" w="6576787">
                <a:moveTo>
                  <a:pt x="0" y="2293655"/>
                </a:moveTo>
                <a:lnTo>
                  <a:pt x="6576787" y="2293655"/>
                </a:lnTo>
                <a:lnTo>
                  <a:pt x="6576787" y="0"/>
                </a:lnTo>
                <a:lnTo>
                  <a:pt x="0" y="0"/>
                </a:lnTo>
                <a:lnTo>
                  <a:pt x="0" y="22936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342907" y="10016500"/>
            <a:ext cx="20973813" cy="734301"/>
            <a:chOff x="0" y="0"/>
            <a:chExt cx="11607985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607985" cy="406400"/>
            </a:xfrm>
            <a:custGeom>
              <a:avLst/>
              <a:gdLst/>
              <a:ahLst/>
              <a:cxnLst/>
              <a:rect r="r" b="b" t="t" l="l"/>
              <a:pathLst>
                <a:path h="406400" w="11607985">
                  <a:moveTo>
                    <a:pt x="11404785" y="0"/>
                  </a:moveTo>
                  <a:cubicBezTo>
                    <a:pt x="11517009" y="0"/>
                    <a:pt x="11607985" y="90976"/>
                    <a:pt x="11607985" y="203200"/>
                  </a:cubicBezTo>
                  <a:cubicBezTo>
                    <a:pt x="11607985" y="315424"/>
                    <a:pt x="11517009" y="406400"/>
                    <a:pt x="114047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0646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1607985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488624" y="10016500"/>
            <a:ext cx="13310752" cy="734301"/>
            <a:chOff x="0" y="0"/>
            <a:chExt cx="7366854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366853" cy="406400"/>
            </a:xfrm>
            <a:custGeom>
              <a:avLst/>
              <a:gdLst/>
              <a:ahLst/>
              <a:cxnLst/>
              <a:rect r="r" b="b" t="t" l="l"/>
              <a:pathLst>
                <a:path h="406400" w="7366853">
                  <a:moveTo>
                    <a:pt x="7163653" y="0"/>
                  </a:moveTo>
                  <a:cubicBezTo>
                    <a:pt x="7275878" y="0"/>
                    <a:pt x="7366853" y="90976"/>
                    <a:pt x="7366853" y="203200"/>
                  </a:cubicBezTo>
                  <a:cubicBezTo>
                    <a:pt x="7366853" y="315424"/>
                    <a:pt x="7275878" y="406400"/>
                    <a:pt x="71636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E838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736685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131384" y="10016500"/>
            <a:ext cx="10025232" cy="734301"/>
            <a:chOff x="0" y="0"/>
            <a:chExt cx="5548478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548478" cy="406400"/>
            </a:xfrm>
            <a:custGeom>
              <a:avLst/>
              <a:gdLst/>
              <a:ahLst/>
              <a:cxnLst/>
              <a:rect r="r" b="b" t="t" l="l"/>
              <a:pathLst>
                <a:path h="406400" w="5548478">
                  <a:moveTo>
                    <a:pt x="5345278" y="0"/>
                  </a:moveTo>
                  <a:cubicBezTo>
                    <a:pt x="5457503" y="0"/>
                    <a:pt x="5548478" y="90976"/>
                    <a:pt x="5548478" y="203200"/>
                  </a:cubicBezTo>
                  <a:cubicBezTo>
                    <a:pt x="5548478" y="315424"/>
                    <a:pt x="5457503" y="406400"/>
                    <a:pt x="53452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B03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5548478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799978" y="3948758"/>
            <a:ext cx="1526721" cy="1526721"/>
          </a:xfrm>
          <a:custGeom>
            <a:avLst/>
            <a:gdLst/>
            <a:ahLst/>
            <a:cxnLst/>
            <a:rect r="r" b="b" t="t" l="l"/>
            <a:pathLst>
              <a:path h="1526721" w="1526721">
                <a:moveTo>
                  <a:pt x="0" y="0"/>
                </a:moveTo>
                <a:lnTo>
                  <a:pt x="1526721" y="0"/>
                </a:lnTo>
                <a:lnTo>
                  <a:pt x="1526721" y="1526722"/>
                </a:lnTo>
                <a:lnTo>
                  <a:pt x="0" y="15267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852466" y="4164382"/>
            <a:ext cx="1840832" cy="1279378"/>
          </a:xfrm>
          <a:custGeom>
            <a:avLst/>
            <a:gdLst/>
            <a:ahLst/>
            <a:cxnLst/>
            <a:rect r="r" b="b" t="t" l="l"/>
            <a:pathLst>
              <a:path h="1279378" w="1840832">
                <a:moveTo>
                  <a:pt x="0" y="0"/>
                </a:moveTo>
                <a:lnTo>
                  <a:pt x="1840832" y="0"/>
                </a:lnTo>
                <a:lnTo>
                  <a:pt x="1840832" y="1279378"/>
                </a:lnTo>
                <a:lnTo>
                  <a:pt x="0" y="12793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70345" y="5475480"/>
            <a:ext cx="1436557" cy="1918607"/>
          </a:xfrm>
          <a:custGeom>
            <a:avLst/>
            <a:gdLst/>
            <a:ahLst/>
            <a:cxnLst/>
            <a:rect r="r" b="b" t="t" l="l"/>
            <a:pathLst>
              <a:path h="1918607" w="1436557">
                <a:moveTo>
                  <a:pt x="0" y="0"/>
                </a:moveTo>
                <a:lnTo>
                  <a:pt x="1436557" y="0"/>
                </a:lnTo>
                <a:lnTo>
                  <a:pt x="1436557" y="1918607"/>
                </a:lnTo>
                <a:lnTo>
                  <a:pt x="0" y="19186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478524" y="3948758"/>
            <a:ext cx="1967373" cy="1920648"/>
          </a:xfrm>
          <a:custGeom>
            <a:avLst/>
            <a:gdLst/>
            <a:ahLst/>
            <a:cxnLst/>
            <a:rect r="r" b="b" t="t" l="l"/>
            <a:pathLst>
              <a:path h="1920648" w="1967373">
                <a:moveTo>
                  <a:pt x="0" y="0"/>
                </a:moveTo>
                <a:lnTo>
                  <a:pt x="1967374" y="0"/>
                </a:lnTo>
                <a:lnTo>
                  <a:pt x="1967374" y="1920648"/>
                </a:lnTo>
                <a:lnTo>
                  <a:pt x="0" y="19206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650168" y="3778324"/>
            <a:ext cx="1947520" cy="1918307"/>
          </a:xfrm>
          <a:custGeom>
            <a:avLst/>
            <a:gdLst/>
            <a:ahLst/>
            <a:cxnLst/>
            <a:rect r="r" b="b" t="t" l="l"/>
            <a:pathLst>
              <a:path h="1918307" w="1947520">
                <a:moveTo>
                  <a:pt x="0" y="0"/>
                </a:moveTo>
                <a:lnTo>
                  <a:pt x="1947520" y="0"/>
                </a:lnTo>
                <a:lnTo>
                  <a:pt x="1947520" y="1918306"/>
                </a:lnTo>
                <a:lnTo>
                  <a:pt x="0" y="19183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015152" y="3778324"/>
            <a:ext cx="2591589" cy="2439333"/>
          </a:xfrm>
          <a:custGeom>
            <a:avLst/>
            <a:gdLst/>
            <a:ahLst/>
            <a:cxnLst/>
            <a:rect r="r" b="b" t="t" l="l"/>
            <a:pathLst>
              <a:path h="2439333" w="2591589">
                <a:moveTo>
                  <a:pt x="0" y="0"/>
                </a:moveTo>
                <a:lnTo>
                  <a:pt x="2591589" y="0"/>
                </a:lnTo>
                <a:lnTo>
                  <a:pt x="2591589" y="2439333"/>
                </a:lnTo>
                <a:lnTo>
                  <a:pt x="0" y="243933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544225" y="7394087"/>
            <a:ext cx="2402397" cy="2312307"/>
          </a:xfrm>
          <a:custGeom>
            <a:avLst/>
            <a:gdLst/>
            <a:ahLst/>
            <a:cxnLst/>
            <a:rect r="r" b="b" t="t" l="l"/>
            <a:pathLst>
              <a:path h="2312307" w="2402397">
                <a:moveTo>
                  <a:pt x="0" y="0"/>
                </a:moveTo>
                <a:lnTo>
                  <a:pt x="2402397" y="0"/>
                </a:lnTo>
                <a:lnTo>
                  <a:pt x="2402397" y="2312307"/>
                </a:lnTo>
                <a:lnTo>
                  <a:pt x="0" y="231230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0" y="1000125"/>
            <a:ext cx="18288000" cy="1020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1"/>
              </a:lnSpc>
            </a:pPr>
            <a:r>
              <a:rPr lang="en-US" b="true" sz="6549" spc="-19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TODO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73554" y="2703443"/>
            <a:ext cx="4357825" cy="76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0"/>
              </a:lnSpc>
            </a:pPr>
            <a:r>
              <a:rPr lang="en-US" b="true" sz="5000" spc="-15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Organisation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036129" y="2703443"/>
            <a:ext cx="5228079" cy="76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0"/>
              </a:lnSpc>
            </a:pPr>
            <a:r>
              <a:rPr lang="en-US" b="true" sz="5000" spc="-15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Faisabilité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696907" y="2703443"/>
            <a:ext cx="5228079" cy="76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0"/>
              </a:lnSpc>
            </a:pPr>
            <a:r>
              <a:rPr lang="en-US" b="true" sz="5000" spc="-15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Modélisation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715600" y="7370953"/>
            <a:ext cx="5228079" cy="148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0"/>
              </a:lnSpc>
            </a:pPr>
            <a:r>
              <a:rPr lang="en-US" b="true" sz="5000" spc="-15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Conflis et ambiguïté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131384" y="6523757"/>
            <a:ext cx="5228079" cy="76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0"/>
              </a:lnSpc>
            </a:pPr>
            <a:r>
              <a:rPr lang="en-US" b="true" sz="5000" spc="-15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Priorisation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6078113">
            <a:off x="-1545158" y="2847968"/>
            <a:ext cx="13164340" cy="4591064"/>
          </a:xfrm>
          <a:custGeom>
            <a:avLst/>
            <a:gdLst/>
            <a:ahLst/>
            <a:cxnLst/>
            <a:rect r="r" b="b" t="t" l="l"/>
            <a:pathLst>
              <a:path h="4591064" w="13164340">
                <a:moveTo>
                  <a:pt x="0" y="4591064"/>
                </a:moveTo>
                <a:lnTo>
                  <a:pt x="13164340" y="4591064"/>
                </a:lnTo>
                <a:lnTo>
                  <a:pt x="13164340" y="0"/>
                </a:lnTo>
                <a:lnTo>
                  <a:pt x="0" y="0"/>
                </a:lnTo>
                <a:lnTo>
                  <a:pt x="0" y="459106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66473" y="565437"/>
            <a:ext cx="857867" cy="85786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646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118560" y="1845137"/>
            <a:ext cx="604566" cy="60456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838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350898" y="300955"/>
            <a:ext cx="637633" cy="63763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DB034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1581561" y="-240166"/>
            <a:ext cx="7448527" cy="10679927"/>
            <a:chOff x="0" y="0"/>
            <a:chExt cx="20508404" cy="294055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508340" cy="29405579"/>
            </a:xfrm>
            <a:custGeom>
              <a:avLst/>
              <a:gdLst/>
              <a:ahLst/>
              <a:cxnLst/>
              <a:rect r="r" b="b" t="t" l="l"/>
              <a:pathLst>
                <a:path h="29405579" w="20508340">
                  <a:moveTo>
                    <a:pt x="0" y="0"/>
                  </a:moveTo>
                  <a:lnTo>
                    <a:pt x="0" y="29405579"/>
                  </a:lnTo>
                  <a:lnTo>
                    <a:pt x="20493101" y="29405579"/>
                  </a:lnTo>
                  <a:cubicBezTo>
                    <a:pt x="20493101" y="29405579"/>
                    <a:pt x="20508088" y="29221937"/>
                    <a:pt x="20508340" y="28880941"/>
                  </a:cubicBezTo>
                  <a:lnTo>
                    <a:pt x="20508340" y="28861637"/>
                  </a:lnTo>
                  <a:cubicBezTo>
                    <a:pt x="20506944" y="27222704"/>
                    <a:pt x="20165061" y="22080345"/>
                    <a:pt x="16353155" y="16175735"/>
                  </a:cubicBezTo>
                  <a:cubicBezTo>
                    <a:pt x="12100560" y="9588373"/>
                    <a:pt x="10789031" y="5416550"/>
                    <a:pt x="10825226" y="0"/>
                  </a:cubicBezTo>
                  <a:close/>
                </a:path>
              </a:pathLst>
            </a:custGeom>
            <a:blipFill>
              <a:blip r:embed="rId4"/>
              <a:stretch>
                <a:fillRect l="-57403" t="0" r="-57403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2903702">
            <a:off x="-5767044" y="6286174"/>
            <a:ext cx="10909314" cy="3709167"/>
          </a:xfrm>
          <a:custGeom>
            <a:avLst/>
            <a:gdLst/>
            <a:ahLst/>
            <a:cxnLst/>
            <a:rect r="r" b="b" t="t" l="l"/>
            <a:pathLst>
              <a:path h="3709167" w="10909314">
                <a:moveTo>
                  <a:pt x="0" y="0"/>
                </a:moveTo>
                <a:lnTo>
                  <a:pt x="10909315" y="0"/>
                </a:lnTo>
                <a:lnTo>
                  <a:pt x="10909315" y="3709166"/>
                </a:lnTo>
                <a:lnTo>
                  <a:pt x="0" y="37091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746028" y="3147450"/>
            <a:ext cx="1607645" cy="2154508"/>
          </a:xfrm>
          <a:custGeom>
            <a:avLst/>
            <a:gdLst/>
            <a:ahLst/>
            <a:cxnLst/>
            <a:rect r="r" b="b" t="t" l="l"/>
            <a:pathLst>
              <a:path h="2154508" w="1607645">
                <a:moveTo>
                  <a:pt x="0" y="0"/>
                </a:moveTo>
                <a:lnTo>
                  <a:pt x="1607644" y="0"/>
                </a:lnTo>
                <a:lnTo>
                  <a:pt x="1607644" y="2154508"/>
                </a:lnTo>
                <a:lnTo>
                  <a:pt x="0" y="21545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233854" y="5641420"/>
            <a:ext cx="1977409" cy="1711358"/>
          </a:xfrm>
          <a:custGeom>
            <a:avLst/>
            <a:gdLst/>
            <a:ahLst/>
            <a:cxnLst/>
            <a:rect r="r" b="b" t="t" l="l"/>
            <a:pathLst>
              <a:path h="1711358" w="1977409">
                <a:moveTo>
                  <a:pt x="0" y="0"/>
                </a:moveTo>
                <a:lnTo>
                  <a:pt x="1977410" y="0"/>
                </a:lnTo>
                <a:lnTo>
                  <a:pt x="1977410" y="1711358"/>
                </a:lnTo>
                <a:lnTo>
                  <a:pt x="0" y="17113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211264" y="7692240"/>
            <a:ext cx="2284817" cy="1953519"/>
          </a:xfrm>
          <a:custGeom>
            <a:avLst/>
            <a:gdLst/>
            <a:ahLst/>
            <a:cxnLst/>
            <a:rect r="r" b="b" t="t" l="l"/>
            <a:pathLst>
              <a:path h="1953519" w="2284817">
                <a:moveTo>
                  <a:pt x="0" y="0"/>
                </a:moveTo>
                <a:lnTo>
                  <a:pt x="2284817" y="0"/>
                </a:lnTo>
                <a:lnTo>
                  <a:pt x="2284817" y="1953519"/>
                </a:lnTo>
                <a:lnTo>
                  <a:pt x="0" y="195351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135911" y="1019175"/>
            <a:ext cx="11123389" cy="195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458"/>
              </a:lnSpc>
            </a:pPr>
            <a:r>
              <a:rPr lang="en-US" b="true" sz="6600" spc="-19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Phase 1.3 :</a:t>
            </a:r>
          </a:p>
          <a:p>
            <a:pPr algn="r">
              <a:lnSpc>
                <a:spcPts val="7458"/>
              </a:lnSpc>
            </a:pPr>
            <a:r>
              <a:rPr lang="en-US" b="true" sz="6600" spc="-19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Spécification et livrables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826112" y="3846139"/>
            <a:ext cx="7611769" cy="1217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3"/>
              </a:lnSpc>
            </a:pPr>
            <a:r>
              <a:rPr lang="en-US" sz="4091" spc="-122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Business Requirements Document (BRD)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826112" y="5936426"/>
            <a:ext cx="5195924" cy="1217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3"/>
              </a:lnSpc>
            </a:pPr>
            <a:r>
              <a:rPr lang="en-US" sz="4091" spc="-122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Cahier des charges fonctionnel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826112" y="8079700"/>
            <a:ext cx="7194019" cy="117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5"/>
              </a:lnSpc>
            </a:pPr>
            <a:r>
              <a:rPr lang="en-US" sz="4004" spc="-12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Document de spécifications des exigences (SRS)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773720">
            <a:off x="5821407" y="2932996"/>
            <a:ext cx="12676724" cy="4421008"/>
          </a:xfrm>
          <a:custGeom>
            <a:avLst/>
            <a:gdLst/>
            <a:ahLst/>
            <a:cxnLst/>
            <a:rect r="r" b="b" t="t" l="l"/>
            <a:pathLst>
              <a:path h="4421008" w="12676724">
                <a:moveTo>
                  <a:pt x="0" y="0"/>
                </a:moveTo>
                <a:lnTo>
                  <a:pt x="12676724" y="0"/>
                </a:lnTo>
                <a:lnTo>
                  <a:pt x="12676724" y="4421008"/>
                </a:lnTo>
                <a:lnTo>
                  <a:pt x="0" y="4421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365793" y="0"/>
            <a:ext cx="7172629" cy="10284335"/>
            <a:chOff x="0" y="0"/>
            <a:chExt cx="20508404" cy="294055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508340" cy="29405582"/>
            </a:xfrm>
            <a:custGeom>
              <a:avLst/>
              <a:gdLst/>
              <a:ahLst/>
              <a:cxnLst/>
              <a:rect r="r" b="b" t="t" l="l"/>
              <a:pathLst>
                <a:path h="29405582" w="20508340">
                  <a:moveTo>
                    <a:pt x="9683242" y="0"/>
                  </a:moveTo>
                  <a:cubicBezTo>
                    <a:pt x="9719437" y="5416550"/>
                    <a:pt x="8407908" y="9588373"/>
                    <a:pt x="4155313" y="16175737"/>
                  </a:cubicBezTo>
                  <a:cubicBezTo>
                    <a:pt x="343281" y="22080474"/>
                    <a:pt x="1397" y="27222577"/>
                    <a:pt x="0" y="28861513"/>
                  </a:cubicBezTo>
                  <a:lnTo>
                    <a:pt x="0" y="28881071"/>
                  </a:lnTo>
                  <a:cubicBezTo>
                    <a:pt x="254" y="29222064"/>
                    <a:pt x="15240" y="29405582"/>
                    <a:pt x="15240" y="29405582"/>
                  </a:cubicBezTo>
                  <a:lnTo>
                    <a:pt x="20508340" y="29405582"/>
                  </a:lnTo>
                  <a:lnTo>
                    <a:pt x="20508340" y="0"/>
                  </a:lnTo>
                  <a:close/>
                </a:path>
              </a:pathLst>
            </a:custGeom>
            <a:blipFill>
              <a:blip r:embed="rId4"/>
              <a:stretch>
                <a:fillRect l="-89559" t="0" r="-25247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true" flipV="false" rot="-2967198">
            <a:off x="13538419" y="6433664"/>
            <a:ext cx="10665551" cy="3626287"/>
          </a:xfrm>
          <a:custGeom>
            <a:avLst/>
            <a:gdLst/>
            <a:ahLst/>
            <a:cxnLst/>
            <a:rect r="r" b="b" t="t" l="l"/>
            <a:pathLst>
              <a:path h="3626287" w="10665551">
                <a:moveTo>
                  <a:pt x="10665550" y="0"/>
                </a:moveTo>
                <a:lnTo>
                  <a:pt x="0" y="0"/>
                </a:lnTo>
                <a:lnTo>
                  <a:pt x="0" y="3626288"/>
                </a:lnTo>
                <a:lnTo>
                  <a:pt x="10665550" y="3626288"/>
                </a:lnTo>
                <a:lnTo>
                  <a:pt x="10665550" y="0"/>
                </a:lnTo>
                <a:close/>
              </a:path>
            </a:pathLst>
          </a:custGeom>
          <a:blipFill>
            <a:blip r:embed="rId5">
              <a:alphaModFix amt="7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529977" y="946396"/>
            <a:ext cx="857867" cy="85786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646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015862" y="2226096"/>
            <a:ext cx="604566" cy="60456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838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840952" y="681913"/>
            <a:ext cx="637633" cy="63763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DB034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5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28700" y="1019175"/>
            <a:ext cx="7207401" cy="195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58"/>
              </a:lnSpc>
            </a:pPr>
            <a:r>
              <a:rPr lang="en-US" sz="6600" spc="-198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Phase 2 : Conception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814040" y="4504140"/>
            <a:ext cx="1539479" cy="1574915"/>
          </a:xfrm>
          <a:custGeom>
            <a:avLst/>
            <a:gdLst/>
            <a:ahLst/>
            <a:cxnLst/>
            <a:rect r="r" b="b" t="t" l="l"/>
            <a:pathLst>
              <a:path h="1574915" w="1539479">
                <a:moveTo>
                  <a:pt x="0" y="0"/>
                </a:moveTo>
                <a:lnTo>
                  <a:pt x="1539479" y="0"/>
                </a:lnTo>
                <a:lnTo>
                  <a:pt x="1539479" y="1574915"/>
                </a:lnTo>
                <a:lnTo>
                  <a:pt x="0" y="15749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050376" y="4504140"/>
            <a:ext cx="1313085" cy="1574915"/>
          </a:xfrm>
          <a:custGeom>
            <a:avLst/>
            <a:gdLst/>
            <a:ahLst/>
            <a:cxnLst/>
            <a:rect r="r" b="b" t="t" l="l"/>
            <a:pathLst>
              <a:path h="1574915" w="1313085">
                <a:moveTo>
                  <a:pt x="0" y="0"/>
                </a:moveTo>
                <a:lnTo>
                  <a:pt x="1313085" y="0"/>
                </a:lnTo>
                <a:lnTo>
                  <a:pt x="1313085" y="1574915"/>
                </a:lnTo>
                <a:lnTo>
                  <a:pt x="0" y="157491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41462" y="6671547"/>
            <a:ext cx="1824115" cy="1559618"/>
          </a:xfrm>
          <a:custGeom>
            <a:avLst/>
            <a:gdLst/>
            <a:ahLst/>
            <a:cxnLst/>
            <a:rect r="r" b="b" t="t" l="l"/>
            <a:pathLst>
              <a:path h="1559618" w="1824115">
                <a:moveTo>
                  <a:pt x="0" y="0"/>
                </a:moveTo>
                <a:lnTo>
                  <a:pt x="1824115" y="0"/>
                </a:lnTo>
                <a:lnTo>
                  <a:pt x="1824115" y="1559618"/>
                </a:lnTo>
                <a:lnTo>
                  <a:pt x="0" y="155961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814040" y="3376599"/>
            <a:ext cx="3810849" cy="717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9"/>
              </a:lnSpc>
            </a:pPr>
            <a:r>
              <a:rPr lang="en-US" sz="4689" spc="-14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Architecture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865012" y="3376599"/>
            <a:ext cx="3810849" cy="717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9"/>
              </a:lnSpc>
            </a:pPr>
            <a:r>
              <a:rPr lang="en-US" sz="4689" spc="-14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Interface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6353365" y="4504140"/>
            <a:ext cx="2272577" cy="1835106"/>
          </a:xfrm>
          <a:custGeom>
            <a:avLst/>
            <a:gdLst/>
            <a:ahLst/>
            <a:cxnLst/>
            <a:rect r="r" b="b" t="t" l="l"/>
            <a:pathLst>
              <a:path h="1835106" w="2272577">
                <a:moveTo>
                  <a:pt x="0" y="0"/>
                </a:moveTo>
                <a:lnTo>
                  <a:pt x="2272577" y="0"/>
                </a:lnTo>
                <a:lnTo>
                  <a:pt x="2272577" y="1835106"/>
                </a:lnTo>
                <a:lnTo>
                  <a:pt x="0" y="183510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4632400" y="7087611"/>
            <a:ext cx="3810849" cy="717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9"/>
              </a:lnSpc>
            </a:pPr>
            <a:r>
              <a:rPr lang="en-US" sz="4689" spc="-14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Plan de test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5438877" y="8119902"/>
            <a:ext cx="1828976" cy="1714665"/>
          </a:xfrm>
          <a:custGeom>
            <a:avLst/>
            <a:gdLst/>
            <a:ahLst/>
            <a:cxnLst/>
            <a:rect r="r" b="b" t="t" l="l"/>
            <a:pathLst>
              <a:path h="1714665" w="1828976">
                <a:moveTo>
                  <a:pt x="0" y="0"/>
                </a:moveTo>
                <a:lnTo>
                  <a:pt x="1828976" y="0"/>
                </a:lnTo>
                <a:lnTo>
                  <a:pt x="1828976" y="1714665"/>
                </a:lnTo>
                <a:lnTo>
                  <a:pt x="0" y="171466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520999">
            <a:off x="12455024" y="-1230096"/>
            <a:ext cx="6240735" cy="2176456"/>
          </a:xfrm>
          <a:custGeom>
            <a:avLst/>
            <a:gdLst/>
            <a:ahLst/>
            <a:cxnLst/>
            <a:rect r="r" b="b" t="t" l="l"/>
            <a:pathLst>
              <a:path h="2176456" w="6240735">
                <a:moveTo>
                  <a:pt x="0" y="0"/>
                </a:moveTo>
                <a:lnTo>
                  <a:pt x="6240735" y="0"/>
                </a:lnTo>
                <a:lnTo>
                  <a:pt x="6240735" y="2176456"/>
                </a:lnTo>
                <a:lnTo>
                  <a:pt x="0" y="21764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201626">
            <a:off x="-440482" y="-1269646"/>
            <a:ext cx="6576787" cy="2293655"/>
          </a:xfrm>
          <a:custGeom>
            <a:avLst/>
            <a:gdLst/>
            <a:ahLst/>
            <a:cxnLst/>
            <a:rect r="r" b="b" t="t" l="l"/>
            <a:pathLst>
              <a:path h="2293655" w="6576787">
                <a:moveTo>
                  <a:pt x="0" y="2293655"/>
                </a:moveTo>
                <a:lnTo>
                  <a:pt x="6576787" y="2293655"/>
                </a:lnTo>
                <a:lnTo>
                  <a:pt x="6576787" y="0"/>
                </a:lnTo>
                <a:lnTo>
                  <a:pt x="0" y="0"/>
                </a:lnTo>
                <a:lnTo>
                  <a:pt x="0" y="22936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55730" y="3806598"/>
            <a:ext cx="3776540" cy="3776540"/>
          </a:xfrm>
          <a:custGeom>
            <a:avLst/>
            <a:gdLst/>
            <a:ahLst/>
            <a:cxnLst/>
            <a:rect r="r" b="b" t="t" l="l"/>
            <a:pathLst>
              <a:path h="3776540" w="3776540">
                <a:moveTo>
                  <a:pt x="0" y="0"/>
                </a:moveTo>
                <a:lnTo>
                  <a:pt x="3776540" y="0"/>
                </a:lnTo>
                <a:lnTo>
                  <a:pt x="3776540" y="3776540"/>
                </a:lnTo>
                <a:lnTo>
                  <a:pt x="0" y="3776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1019175"/>
            <a:ext cx="18288000" cy="1011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8"/>
              </a:lnSpc>
            </a:pPr>
            <a:r>
              <a:rPr lang="en-US" b="true" sz="6600" spc="-19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Prototype fonctionnalité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6078113">
            <a:off x="-1545158" y="2847968"/>
            <a:ext cx="13164340" cy="4591064"/>
          </a:xfrm>
          <a:custGeom>
            <a:avLst/>
            <a:gdLst/>
            <a:ahLst/>
            <a:cxnLst/>
            <a:rect r="r" b="b" t="t" l="l"/>
            <a:pathLst>
              <a:path h="4591064" w="13164340">
                <a:moveTo>
                  <a:pt x="0" y="4591064"/>
                </a:moveTo>
                <a:lnTo>
                  <a:pt x="13164340" y="4591064"/>
                </a:lnTo>
                <a:lnTo>
                  <a:pt x="13164340" y="0"/>
                </a:lnTo>
                <a:lnTo>
                  <a:pt x="0" y="0"/>
                </a:lnTo>
                <a:lnTo>
                  <a:pt x="0" y="459106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66473" y="565437"/>
            <a:ext cx="857867" cy="85786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646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118560" y="1845137"/>
            <a:ext cx="604566" cy="60456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838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350898" y="300955"/>
            <a:ext cx="637633" cy="63763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DB034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1581561" y="-240166"/>
            <a:ext cx="7448527" cy="10679927"/>
            <a:chOff x="0" y="0"/>
            <a:chExt cx="20508404" cy="294055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508340" cy="29405579"/>
            </a:xfrm>
            <a:custGeom>
              <a:avLst/>
              <a:gdLst/>
              <a:ahLst/>
              <a:cxnLst/>
              <a:rect r="r" b="b" t="t" l="l"/>
              <a:pathLst>
                <a:path h="29405579" w="20508340">
                  <a:moveTo>
                    <a:pt x="0" y="0"/>
                  </a:moveTo>
                  <a:lnTo>
                    <a:pt x="0" y="29405579"/>
                  </a:lnTo>
                  <a:lnTo>
                    <a:pt x="20493101" y="29405579"/>
                  </a:lnTo>
                  <a:cubicBezTo>
                    <a:pt x="20493101" y="29405579"/>
                    <a:pt x="20508088" y="29221937"/>
                    <a:pt x="20508340" y="28880941"/>
                  </a:cubicBezTo>
                  <a:lnTo>
                    <a:pt x="20508340" y="28861637"/>
                  </a:lnTo>
                  <a:cubicBezTo>
                    <a:pt x="20506944" y="27222704"/>
                    <a:pt x="20165061" y="22080345"/>
                    <a:pt x="16353155" y="16175735"/>
                  </a:cubicBezTo>
                  <a:cubicBezTo>
                    <a:pt x="12100560" y="9588373"/>
                    <a:pt x="10789031" y="5416550"/>
                    <a:pt x="10825226" y="0"/>
                  </a:cubicBezTo>
                  <a:close/>
                </a:path>
              </a:pathLst>
            </a:custGeom>
            <a:blipFill>
              <a:blip r:embed="rId4"/>
              <a:stretch>
                <a:fillRect l="-57403" t="0" r="-57403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2903702">
            <a:off x="-5767044" y="6286174"/>
            <a:ext cx="10909314" cy="3709167"/>
          </a:xfrm>
          <a:custGeom>
            <a:avLst/>
            <a:gdLst/>
            <a:ahLst/>
            <a:cxnLst/>
            <a:rect r="r" b="b" t="t" l="l"/>
            <a:pathLst>
              <a:path h="3709167" w="10909314">
                <a:moveTo>
                  <a:pt x="0" y="0"/>
                </a:moveTo>
                <a:lnTo>
                  <a:pt x="10909315" y="0"/>
                </a:lnTo>
                <a:lnTo>
                  <a:pt x="10909315" y="3709166"/>
                </a:lnTo>
                <a:lnTo>
                  <a:pt x="0" y="37091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135911" y="984846"/>
            <a:ext cx="11123389" cy="1011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458"/>
              </a:lnSpc>
            </a:pPr>
            <a:r>
              <a:rPr lang="en-US" b="true" sz="6600" spc="-19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Phase 2 : livrables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826112" y="3846139"/>
            <a:ext cx="8979287" cy="636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3"/>
              </a:lnSpc>
            </a:pPr>
            <a:r>
              <a:rPr lang="en-US" sz="4091" spc="-122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Software Design Document (SDD)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826112" y="5124450"/>
            <a:ext cx="8665745" cy="1217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3"/>
              </a:lnSpc>
            </a:pPr>
            <a:r>
              <a:rPr lang="en-US" sz="4091" spc="-122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Modèles de données et schémas de base de données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826112" y="7237272"/>
            <a:ext cx="7194019" cy="60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5"/>
              </a:lnSpc>
            </a:pPr>
            <a:r>
              <a:rPr lang="en-US" sz="4004" spc="-12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Prototypes et maquettes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826112" y="8739722"/>
            <a:ext cx="7194019" cy="60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5"/>
              </a:lnSpc>
            </a:pPr>
            <a:r>
              <a:rPr lang="en-US" sz="4004" spc="-12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Plan de test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773720">
            <a:off x="1355712" y="468713"/>
            <a:ext cx="16496153" cy="5753033"/>
          </a:xfrm>
          <a:custGeom>
            <a:avLst/>
            <a:gdLst/>
            <a:ahLst/>
            <a:cxnLst/>
            <a:rect r="r" b="b" t="t" l="l"/>
            <a:pathLst>
              <a:path h="5753033" w="16496153">
                <a:moveTo>
                  <a:pt x="0" y="0"/>
                </a:moveTo>
                <a:lnTo>
                  <a:pt x="16496153" y="0"/>
                </a:lnTo>
                <a:lnTo>
                  <a:pt x="16496153" y="5753033"/>
                </a:lnTo>
                <a:lnTo>
                  <a:pt x="0" y="57530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973019" y="-40821"/>
            <a:ext cx="10314981" cy="10284335"/>
            <a:chOff x="0" y="0"/>
            <a:chExt cx="29493204" cy="294055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493111" cy="29405582"/>
            </a:xfrm>
            <a:custGeom>
              <a:avLst/>
              <a:gdLst/>
              <a:ahLst/>
              <a:cxnLst/>
              <a:rect r="r" b="b" t="t" l="l"/>
              <a:pathLst>
                <a:path h="29405582" w="29493111">
                  <a:moveTo>
                    <a:pt x="13925503" y="0"/>
                  </a:moveTo>
                  <a:cubicBezTo>
                    <a:pt x="13977555" y="5416550"/>
                    <a:pt x="12091441" y="9588373"/>
                    <a:pt x="5975770" y="16175737"/>
                  </a:cubicBezTo>
                  <a:cubicBezTo>
                    <a:pt x="493674" y="22080474"/>
                    <a:pt x="2009" y="27222577"/>
                    <a:pt x="0" y="28861513"/>
                  </a:cubicBezTo>
                  <a:lnTo>
                    <a:pt x="0" y="28881071"/>
                  </a:lnTo>
                  <a:cubicBezTo>
                    <a:pt x="365" y="29222064"/>
                    <a:pt x="21917" y="29405582"/>
                    <a:pt x="21917" y="29405582"/>
                  </a:cubicBezTo>
                  <a:lnTo>
                    <a:pt x="29493111" y="29405582"/>
                  </a:lnTo>
                  <a:lnTo>
                    <a:pt x="29493111" y="0"/>
                  </a:lnTo>
                  <a:close/>
                </a:path>
              </a:pathLst>
            </a:custGeom>
            <a:blipFill>
              <a:blip r:embed="rId4"/>
              <a:stretch>
                <a:fillRect l="-24824" t="0" r="-24824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973019" y="905574"/>
            <a:ext cx="857867" cy="85786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646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458905" y="2185274"/>
            <a:ext cx="604566" cy="60456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838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283995" y="641091"/>
            <a:ext cx="637633" cy="63763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DB034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5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3503636" y="5522602"/>
            <a:ext cx="2231823" cy="2280279"/>
          </a:xfrm>
          <a:custGeom>
            <a:avLst/>
            <a:gdLst/>
            <a:ahLst/>
            <a:cxnLst/>
            <a:rect r="r" b="b" t="t" l="l"/>
            <a:pathLst>
              <a:path h="2280279" w="2231823">
                <a:moveTo>
                  <a:pt x="0" y="0"/>
                </a:moveTo>
                <a:lnTo>
                  <a:pt x="2231823" y="0"/>
                </a:lnTo>
                <a:lnTo>
                  <a:pt x="2231823" y="2280279"/>
                </a:lnTo>
                <a:lnTo>
                  <a:pt x="0" y="22802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69407" y="5642425"/>
            <a:ext cx="2332150" cy="2040631"/>
          </a:xfrm>
          <a:custGeom>
            <a:avLst/>
            <a:gdLst/>
            <a:ahLst/>
            <a:cxnLst/>
            <a:rect r="r" b="b" t="t" l="l"/>
            <a:pathLst>
              <a:path h="2040631" w="2332150">
                <a:moveTo>
                  <a:pt x="0" y="0"/>
                </a:moveTo>
                <a:lnTo>
                  <a:pt x="2332150" y="0"/>
                </a:lnTo>
                <a:lnTo>
                  <a:pt x="2332150" y="2040632"/>
                </a:lnTo>
                <a:lnTo>
                  <a:pt x="0" y="20406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53787" y="1324982"/>
            <a:ext cx="7207401" cy="2897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58"/>
              </a:lnSpc>
            </a:pPr>
            <a:r>
              <a:rPr lang="en-US" sz="6600" spc="-198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Phase 3 : </a:t>
            </a:r>
          </a:p>
          <a:p>
            <a:pPr algn="l">
              <a:lnSpc>
                <a:spcPts val="7458"/>
              </a:lnSpc>
            </a:pPr>
            <a:r>
              <a:rPr lang="en-US" sz="6600" spc="-198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Mise en oeuvre et validation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56876" y="4886154"/>
            <a:ext cx="2043486" cy="636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3"/>
              </a:lnSpc>
            </a:pPr>
            <a:r>
              <a:rPr lang="en-US" sz="4091" spc="-122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Code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61340" y="8241031"/>
            <a:ext cx="3962093" cy="636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3"/>
              </a:lnSpc>
            </a:pPr>
            <a:r>
              <a:rPr lang="en-US" sz="4091" spc="-122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Rapport de test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1207" y="3967786"/>
            <a:ext cx="2588781" cy="2588781"/>
          </a:xfrm>
          <a:custGeom>
            <a:avLst/>
            <a:gdLst/>
            <a:ahLst/>
            <a:cxnLst/>
            <a:rect r="r" b="b" t="t" l="l"/>
            <a:pathLst>
              <a:path h="2588781" w="2588781">
                <a:moveTo>
                  <a:pt x="0" y="0"/>
                </a:moveTo>
                <a:lnTo>
                  <a:pt x="2588781" y="0"/>
                </a:lnTo>
                <a:lnTo>
                  <a:pt x="2588781" y="2588781"/>
                </a:lnTo>
                <a:lnTo>
                  <a:pt x="0" y="25887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86442" y="4163020"/>
            <a:ext cx="2198312" cy="2198312"/>
          </a:xfrm>
          <a:custGeom>
            <a:avLst/>
            <a:gdLst/>
            <a:ahLst/>
            <a:cxnLst/>
            <a:rect r="r" b="b" t="t" l="l"/>
            <a:pathLst>
              <a:path h="2198312" w="2198312">
                <a:moveTo>
                  <a:pt x="0" y="0"/>
                </a:moveTo>
                <a:lnTo>
                  <a:pt x="2198312" y="0"/>
                </a:lnTo>
                <a:lnTo>
                  <a:pt x="2198312" y="2198312"/>
                </a:lnTo>
                <a:lnTo>
                  <a:pt x="0" y="2198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00426" y="4277004"/>
            <a:ext cx="1970344" cy="1970344"/>
          </a:xfrm>
          <a:custGeom>
            <a:avLst/>
            <a:gdLst/>
            <a:ahLst/>
            <a:cxnLst/>
            <a:rect r="r" b="b" t="t" l="l"/>
            <a:pathLst>
              <a:path h="1970344" w="1970344">
                <a:moveTo>
                  <a:pt x="0" y="0"/>
                </a:moveTo>
                <a:lnTo>
                  <a:pt x="1970344" y="0"/>
                </a:lnTo>
                <a:lnTo>
                  <a:pt x="1970344" y="1970345"/>
                </a:lnTo>
                <a:lnTo>
                  <a:pt x="0" y="197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764174" y="3967786"/>
            <a:ext cx="2588781" cy="2588781"/>
          </a:xfrm>
          <a:custGeom>
            <a:avLst/>
            <a:gdLst/>
            <a:ahLst/>
            <a:cxnLst/>
            <a:rect r="r" b="b" t="t" l="l"/>
            <a:pathLst>
              <a:path h="2588781" w="2588781">
                <a:moveTo>
                  <a:pt x="0" y="0"/>
                </a:moveTo>
                <a:lnTo>
                  <a:pt x="2588780" y="0"/>
                </a:lnTo>
                <a:lnTo>
                  <a:pt x="2588780" y="2588781"/>
                </a:lnTo>
                <a:lnTo>
                  <a:pt x="0" y="25887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959408" y="4163020"/>
            <a:ext cx="2198312" cy="2198312"/>
          </a:xfrm>
          <a:custGeom>
            <a:avLst/>
            <a:gdLst/>
            <a:ahLst/>
            <a:cxnLst/>
            <a:rect r="r" b="b" t="t" l="l"/>
            <a:pathLst>
              <a:path h="2198312" w="2198312">
                <a:moveTo>
                  <a:pt x="0" y="0"/>
                </a:moveTo>
                <a:lnTo>
                  <a:pt x="2198312" y="0"/>
                </a:lnTo>
                <a:lnTo>
                  <a:pt x="2198312" y="2198312"/>
                </a:lnTo>
                <a:lnTo>
                  <a:pt x="0" y="2198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073392" y="4277004"/>
            <a:ext cx="1970344" cy="1970344"/>
          </a:xfrm>
          <a:custGeom>
            <a:avLst/>
            <a:gdLst/>
            <a:ahLst/>
            <a:cxnLst/>
            <a:rect r="r" b="b" t="t" l="l"/>
            <a:pathLst>
              <a:path h="1970344" w="1970344">
                <a:moveTo>
                  <a:pt x="0" y="0"/>
                </a:moveTo>
                <a:lnTo>
                  <a:pt x="1970344" y="0"/>
                </a:lnTo>
                <a:lnTo>
                  <a:pt x="1970344" y="1970345"/>
                </a:lnTo>
                <a:lnTo>
                  <a:pt x="0" y="197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936093" y="3967786"/>
            <a:ext cx="2588781" cy="2588781"/>
          </a:xfrm>
          <a:custGeom>
            <a:avLst/>
            <a:gdLst/>
            <a:ahLst/>
            <a:cxnLst/>
            <a:rect r="r" b="b" t="t" l="l"/>
            <a:pathLst>
              <a:path h="2588781" w="2588781">
                <a:moveTo>
                  <a:pt x="0" y="0"/>
                </a:moveTo>
                <a:lnTo>
                  <a:pt x="2588781" y="0"/>
                </a:lnTo>
                <a:lnTo>
                  <a:pt x="2588781" y="2588781"/>
                </a:lnTo>
                <a:lnTo>
                  <a:pt x="0" y="25887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131327" y="4163020"/>
            <a:ext cx="2198312" cy="2198312"/>
          </a:xfrm>
          <a:custGeom>
            <a:avLst/>
            <a:gdLst/>
            <a:ahLst/>
            <a:cxnLst/>
            <a:rect r="r" b="b" t="t" l="l"/>
            <a:pathLst>
              <a:path h="2198312" w="2198312">
                <a:moveTo>
                  <a:pt x="0" y="0"/>
                </a:moveTo>
                <a:lnTo>
                  <a:pt x="2198312" y="0"/>
                </a:lnTo>
                <a:lnTo>
                  <a:pt x="2198312" y="2198312"/>
                </a:lnTo>
                <a:lnTo>
                  <a:pt x="0" y="2198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45311" y="4277004"/>
            <a:ext cx="1970344" cy="1970344"/>
          </a:xfrm>
          <a:custGeom>
            <a:avLst/>
            <a:gdLst/>
            <a:ahLst/>
            <a:cxnLst/>
            <a:rect r="r" b="b" t="t" l="l"/>
            <a:pathLst>
              <a:path h="1970344" w="1970344">
                <a:moveTo>
                  <a:pt x="0" y="0"/>
                </a:moveTo>
                <a:lnTo>
                  <a:pt x="1970344" y="0"/>
                </a:lnTo>
                <a:lnTo>
                  <a:pt x="1970344" y="1970345"/>
                </a:lnTo>
                <a:lnTo>
                  <a:pt x="0" y="197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108012" y="3967786"/>
            <a:ext cx="2588781" cy="2588781"/>
          </a:xfrm>
          <a:custGeom>
            <a:avLst/>
            <a:gdLst/>
            <a:ahLst/>
            <a:cxnLst/>
            <a:rect r="r" b="b" t="t" l="l"/>
            <a:pathLst>
              <a:path h="2588781" w="2588781">
                <a:moveTo>
                  <a:pt x="0" y="0"/>
                </a:moveTo>
                <a:lnTo>
                  <a:pt x="2588781" y="0"/>
                </a:lnTo>
                <a:lnTo>
                  <a:pt x="2588781" y="2588781"/>
                </a:lnTo>
                <a:lnTo>
                  <a:pt x="0" y="25887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303246" y="4163020"/>
            <a:ext cx="2198312" cy="2198312"/>
          </a:xfrm>
          <a:custGeom>
            <a:avLst/>
            <a:gdLst/>
            <a:ahLst/>
            <a:cxnLst/>
            <a:rect r="r" b="b" t="t" l="l"/>
            <a:pathLst>
              <a:path h="2198312" w="2198312">
                <a:moveTo>
                  <a:pt x="0" y="0"/>
                </a:moveTo>
                <a:lnTo>
                  <a:pt x="2198312" y="0"/>
                </a:lnTo>
                <a:lnTo>
                  <a:pt x="2198312" y="2198312"/>
                </a:lnTo>
                <a:lnTo>
                  <a:pt x="0" y="2198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417230" y="4277004"/>
            <a:ext cx="1970344" cy="1970344"/>
          </a:xfrm>
          <a:custGeom>
            <a:avLst/>
            <a:gdLst/>
            <a:ahLst/>
            <a:cxnLst/>
            <a:rect r="r" b="b" t="t" l="l"/>
            <a:pathLst>
              <a:path h="1970344" w="1970344">
                <a:moveTo>
                  <a:pt x="0" y="0"/>
                </a:moveTo>
                <a:lnTo>
                  <a:pt x="1970344" y="0"/>
                </a:lnTo>
                <a:lnTo>
                  <a:pt x="1970344" y="1970345"/>
                </a:lnTo>
                <a:lnTo>
                  <a:pt x="0" y="197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311879" y="4688458"/>
            <a:ext cx="1147438" cy="1147438"/>
          </a:xfrm>
          <a:custGeom>
            <a:avLst/>
            <a:gdLst/>
            <a:ahLst/>
            <a:cxnLst/>
            <a:rect r="r" b="b" t="t" l="l"/>
            <a:pathLst>
              <a:path h="1147438" w="1147438">
                <a:moveTo>
                  <a:pt x="0" y="0"/>
                </a:moveTo>
                <a:lnTo>
                  <a:pt x="1147438" y="0"/>
                </a:lnTo>
                <a:lnTo>
                  <a:pt x="1147438" y="1147437"/>
                </a:lnTo>
                <a:lnTo>
                  <a:pt x="0" y="11474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484845" y="4688458"/>
            <a:ext cx="1147438" cy="1147438"/>
          </a:xfrm>
          <a:custGeom>
            <a:avLst/>
            <a:gdLst/>
            <a:ahLst/>
            <a:cxnLst/>
            <a:rect r="r" b="b" t="t" l="l"/>
            <a:pathLst>
              <a:path h="1147438" w="1147438">
                <a:moveTo>
                  <a:pt x="0" y="0"/>
                </a:moveTo>
                <a:lnTo>
                  <a:pt x="1147438" y="0"/>
                </a:lnTo>
                <a:lnTo>
                  <a:pt x="1147438" y="1147437"/>
                </a:lnTo>
                <a:lnTo>
                  <a:pt x="0" y="11474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668925" y="4617639"/>
            <a:ext cx="1123117" cy="1123117"/>
          </a:xfrm>
          <a:custGeom>
            <a:avLst/>
            <a:gdLst/>
            <a:ahLst/>
            <a:cxnLst/>
            <a:rect r="r" b="b" t="t" l="l"/>
            <a:pathLst>
              <a:path h="1123117" w="1123117">
                <a:moveTo>
                  <a:pt x="0" y="0"/>
                </a:moveTo>
                <a:lnTo>
                  <a:pt x="1123116" y="0"/>
                </a:lnTo>
                <a:lnTo>
                  <a:pt x="1123116" y="1123117"/>
                </a:lnTo>
                <a:lnTo>
                  <a:pt x="0" y="11231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828683" y="4688458"/>
            <a:ext cx="1147438" cy="1147438"/>
          </a:xfrm>
          <a:custGeom>
            <a:avLst/>
            <a:gdLst/>
            <a:ahLst/>
            <a:cxnLst/>
            <a:rect r="r" b="b" t="t" l="l"/>
            <a:pathLst>
              <a:path h="1147438" w="1147438">
                <a:moveTo>
                  <a:pt x="0" y="0"/>
                </a:moveTo>
                <a:lnTo>
                  <a:pt x="1147438" y="0"/>
                </a:lnTo>
                <a:lnTo>
                  <a:pt x="1147438" y="1147437"/>
                </a:lnTo>
                <a:lnTo>
                  <a:pt x="0" y="114743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0" y="1019175"/>
            <a:ext cx="18288000" cy="1011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8"/>
              </a:lnSpc>
            </a:pPr>
            <a:r>
              <a:rPr lang="en-US" b="true" sz="6600" spc="-19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Phase 4 : Déploiement / Maintenance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97793" y="6784914"/>
            <a:ext cx="3175609" cy="555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6"/>
              </a:lnSpc>
            </a:pPr>
            <a:r>
              <a:rPr lang="en-US" b="true" sz="3589" spc="-10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Livraison ERP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764174" y="6784914"/>
            <a:ext cx="2588781" cy="555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6"/>
              </a:lnSpc>
            </a:pPr>
            <a:r>
              <a:rPr lang="en-US" b="true" sz="3589" spc="-10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Installation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73585" y="6784914"/>
            <a:ext cx="3713796" cy="555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6"/>
              </a:lnSpc>
            </a:pPr>
            <a:r>
              <a:rPr lang="en-US" b="true" sz="3589" spc="-10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Formation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545504" y="6784914"/>
            <a:ext cx="3713796" cy="555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6"/>
              </a:lnSpc>
            </a:pPr>
            <a:r>
              <a:rPr lang="en-US" b="true" sz="3589" spc="-10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Maintenance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-10602057">
            <a:off x="12407590" y="-1133853"/>
            <a:ext cx="6240735" cy="2176456"/>
          </a:xfrm>
          <a:custGeom>
            <a:avLst/>
            <a:gdLst/>
            <a:ahLst/>
            <a:cxnLst/>
            <a:rect r="r" b="b" t="t" l="l"/>
            <a:pathLst>
              <a:path h="2176456" w="6240735">
                <a:moveTo>
                  <a:pt x="0" y="0"/>
                </a:moveTo>
                <a:lnTo>
                  <a:pt x="6240735" y="0"/>
                </a:lnTo>
                <a:lnTo>
                  <a:pt x="6240735" y="2176457"/>
                </a:lnTo>
                <a:lnTo>
                  <a:pt x="0" y="217645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true" rot="-201626">
            <a:off x="-440482" y="-1192452"/>
            <a:ext cx="6576787" cy="2293655"/>
          </a:xfrm>
          <a:custGeom>
            <a:avLst/>
            <a:gdLst/>
            <a:ahLst/>
            <a:cxnLst/>
            <a:rect r="r" b="b" t="t" l="l"/>
            <a:pathLst>
              <a:path h="2293655" w="6576787">
                <a:moveTo>
                  <a:pt x="0" y="2293655"/>
                </a:moveTo>
                <a:lnTo>
                  <a:pt x="6576787" y="2293655"/>
                </a:lnTo>
                <a:lnTo>
                  <a:pt x="6576787" y="0"/>
                </a:lnTo>
                <a:lnTo>
                  <a:pt x="0" y="0"/>
                </a:lnTo>
                <a:lnTo>
                  <a:pt x="0" y="2293655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-1342907" y="10016500"/>
            <a:ext cx="20973813" cy="734301"/>
            <a:chOff x="0" y="0"/>
            <a:chExt cx="11607985" cy="4064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607985" cy="406400"/>
            </a:xfrm>
            <a:custGeom>
              <a:avLst/>
              <a:gdLst/>
              <a:ahLst/>
              <a:cxnLst/>
              <a:rect r="r" b="b" t="t" l="l"/>
              <a:pathLst>
                <a:path h="406400" w="11607985">
                  <a:moveTo>
                    <a:pt x="11404785" y="0"/>
                  </a:moveTo>
                  <a:cubicBezTo>
                    <a:pt x="11517009" y="0"/>
                    <a:pt x="11607985" y="90976"/>
                    <a:pt x="11607985" y="203200"/>
                  </a:cubicBezTo>
                  <a:cubicBezTo>
                    <a:pt x="11607985" y="315424"/>
                    <a:pt x="11517009" y="406400"/>
                    <a:pt x="114047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06464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11607985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2488624" y="10016500"/>
            <a:ext cx="13310752" cy="734301"/>
            <a:chOff x="0" y="0"/>
            <a:chExt cx="7366854" cy="4064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366853" cy="406400"/>
            </a:xfrm>
            <a:custGeom>
              <a:avLst/>
              <a:gdLst/>
              <a:ahLst/>
              <a:cxnLst/>
              <a:rect r="r" b="b" t="t" l="l"/>
              <a:pathLst>
                <a:path h="406400" w="7366853">
                  <a:moveTo>
                    <a:pt x="7163653" y="0"/>
                  </a:moveTo>
                  <a:cubicBezTo>
                    <a:pt x="7275878" y="0"/>
                    <a:pt x="7366853" y="90976"/>
                    <a:pt x="7366853" y="203200"/>
                  </a:cubicBezTo>
                  <a:cubicBezTo>
                    <a:pt x="7366853" y="315424"/>
                    <a:pt x="7275878" y="406400"/>
                    <a:pt x="71636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E8388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736685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4131384" y="10016500"/>
            <a:ext cx="10025232" cy="734301"/>
            <a:chOff x="0" y="0"/>
            <a:chExt cx="5548478" cy="4064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548478" cy="406400"/>
            </a:xfrm>
            <a:custGeom>
              <a:avLst/>
              <a:gdLst/>
              <a:ahLst/>
              <a:cxnLst/>
              <a:rect r="r" b="b" t="t" l="l"/>
              <a:pathLst>
                <a:path h="406400" w="5548478">
                  <a:moveTo>
                    <a:pt x="5345278" y="0"/>
                  </a:moveTo>
                  <a:cubicBezTo>
                    <a:pt x="5457503" y="0"/>
                    <a:pt x="5548478" y="90976"/>
                    <a:pt x="5548478" y="203200"/>
                  </a:cubicBezTo>
                  <a:cubicBezTo>
                    <a:pt x="5548478" y="315424"/>
                    <a:pt x="5457503" y="406400"/>
                    <a:pt x="53452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B034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57150"/>
              <a:ext cx="5548478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8886922" cy="18920934"/>
          </a:xfrm>
          <a:custGeom>
            <a:avLst/>
            <a:gdLst/>
            <a:ahLst/>
            <a:cxnLst/>
            <a:rect r="r" b="b" t="t" l="l"/>
            <a:pathLst>
              <a:path h="18920934" w="28886922">
                <a:moveTo>
                  <a:pt x="0" y="0"/>
                </a:moveTo>
                <a:lnTo>
                  <a:pt x="28886922" y="0"/>
                </a:lnTo>
                <a:lnTo>
                  <a:pt x="28886922" y="18920934"/>
                </a:lnTo>
                <a:lnTo>
                  <a:pt x="0" y="18920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1978640"/>
          </a:xfrm>
          <a:custGeom>
            <a:avLst/>
            <a:gdLst/>
            <a:ahLst/>
            <a:cxnLst/>
            <a:rect r="r" b="b" t="t" l="l"/>
            <a:pathLst>
              <a:path h="11978640" w="18288000">
                <a:moveTo>
                  <a:pt x="0" y="0"/>
                </a:moveTo>
                <a:lnTo>
                  <a:pt x="18288000" y="0"/>
                </a:lnTo>
                <a:lnTo>
                  <a:pt x="18288000" y="11978640"/>
                </a:lnTo>
                <a:lnTo>
                  <a:pt x="0" y="119786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602057">
            <a:off x="12407590" y="-1133853"/>
            <a:ext cx="6240735" cy="2176456"/>
          </a:xfrm>
          <a:custGeom>
            <a:avLst/>
            <a:gdLst/>
            <a:ahLst/>
            <a:cxnLst/>
            <a:rect r="r" b="b" t="t" l="l"/>
            <a:pathLst>
              <a:path h="2176456" w="6240735">
                <a:moveTo>
                  <a:pt x="0" y="0"/>
                </a:moveTo>
                <a:lnTo>
                  <a:pt x="6240735" y="0"/>
                </a:lnTo>
                <a:lnTo>
                  <a:pt x="6240735" y="2176457"/>
                </a:lnTo>
                <a:lnTo>
                  <a:pt x="0" y="217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201626">
            <a:off x="-440482" y="-1192452"/>
            <a:ext cx="6576787" cy="2293655"/>
          </a:xfrm>
          <a:custGeom>
            <a:avLst/>
            <a:gdLst/>
            <a:ahLst/>
            <a:cxnLst/>
            <a:rect r="r" b="b" t="t" l="l"/>
            <a:pathLst>
              <a:path h="2293655" w="6576787">
                <a:moveTo>
                  <a:pt x="0" y="2293655"/>
                </a:moveTo>
                <a:lnTo>
                  <a:pt x="6576787" y="2293655"/>
                </a:lnTo>
                <a:lnTo>
                  <a:pt x="6576787" y="0"/>
                </a:lnTo>
                <a:lnTo>
                  <a:pt x="0" y="0"/>
                </a:lnTo>
                <a:lnTo>
                  <a:pt x="0" y="22936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342907" y="10016500"/>
            <a:ext cx="20973813" cy="734301"/>
            <a:chOff x="0" y="0"/>
            <a:chExt cx="11607985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607985" cy="406400"/>
            </a:xfrm>
            <a:custGeom>
              <a:avLst/>
              <a:gdLst/>
              <a:ahLst/>
              <a:cxnLst/>
              <a:rect r="r" b="b" t="t" l="l"/>
              <a:pathLst>
                <a:path h="406400" w="11607985">
                  <a:moveTo>
                    <a:pt x="11404785" y="0"/>
                  </a:moveTo>
                  <a:cubicBezTo>
                    <a:pt x="11517009" y="0"/>
                    <a:pt x="11607985" y="90976"/>
                    <a:pt x="11607985" y="203200"/>
                  </a:cubicBezTo>
                  <a:cubicBezTo>
                    <a:pt x="11607985" y="315424"/>
                    <a:pt x="11517009" y="406400"/>
                    <a:pt x="114047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0646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1607985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488624" y="10016500"/>
            <a:ext cx="13310752" cy="734301"/>
            <a:chOff x="0" y="0"/>
            <a:chExt cx="7366854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366853" cy="406400"/>
            </a:xfrm>
            <a:custGeom>
              <a:avLst/>
              <a:gdLst/>
              <a:ahLst/>
              <a:cxnLst/>
              <a:rect r="r" b="b" t="t" l="l"/>
              <a:pathLst>
                <a:path h="406400" w="7366853">
                  <a:moveTo>
                    <a:pt x="7163653" y="0"/>
                  </a:moveTo>
                  <a:cubicBezTo>
                    <a:pt x="7275878" y="0"/>
                    <a:pt x="7366853" y="90976"/>
                    <a:pt x="7366853" y="203200"/>
                  </a:cubicBezTo>
                  <a:cubicBezTo>
                    <a:pt x="7366853" y="315424"/>
                    <a:pt x="7275878" y="406400"/>
                    <a:pt x="71636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E838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736685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131384" y="10016500"/>
            <a:ext cx="10025232" cy="734301"/>
            <a:chOff x="0" y="0"/>
            <a:chExt cx="5548478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548478" cy="406400"/>
            </a:xfrm>
            <a:custGeom>
              <a:avLst/>
              <a:gdLst/>
              <a:ahLst/>
              <a:cxnLst/>
              <a:rect r="r" b="b" t="t" l="l"/>
              <a:pathLst>
                <a:path h="406400" w="5548478">
                  <a:moveTo>
                    <a:pt x="5345278" y="0"/>
                  </a:moveTo>
                  <a:cubicBezTo>
                    <a:pt x="5457503" y="0"/>
                    <a:pt x="5548478" y="90976"/>
                    <a:pt x="5548478" y="203200"/>
                  </a:cubicBezTo>
                  <a:cubicBezTo>
                    <a:pt x="5548478" y="315424"/>
                    <a:pt x="5457503" y="406400"/>
                    <a:pt x="53452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B03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5548478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6030623" y="3588883"/>
            <a:ext cx="6226754" cy="6427617"/>
          </a:xfrm>
          <a:custGeom>
            <a:avLst/>
            <a:gdLst/>
            <a:ahLst/>
            <a:cxnLst/>
            <a:rect r="r" b="b" t="t" l="l"/>
            <a:pathLst>
              <a:path h="6427617" w="6226754">
                <a:moveTo>
                  <a:pt x="0" y="0"/>
                </a:moveTo>
                <a:lnTo>
                  <a:pt x="6226754" y="0"/>
                </a:lnTo>
                <a:lnTo>
                  <a:pt x="6226754" y="6427617"/>
                </a:lnTo>
                <a:lnTo>
                  <a:pt x="0" y="64276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0" y="1253887"/>
            <a:ext cx="18288000" cy="1859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60"/>
              </a:lnSpc>
            </a:pPr>
            <a:r>
              <a:rPr lang="en-US" b="true" sz="12000" spc="-35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Projet ERP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6078727">
            <a:off x="-1236225" y="1896865"/>
            <a:ext cx="14314219" cy="4992084"/>
          </a:xfrm>
          <a:custGeom>
            <a:avLst/>
            <a:gdLst/>
            <a:ahLst/>
            <a:cxnLst/>
            <a:rect r="r" b="b" t="t" l="l"/>
            <a:pathLst>
              <a:path h="4992084" w="14314219">
                <a:moveTo>
                  <a:pt x="0" y="4992084"/>
                </a:moveTo>
                <a:lnTo>
                  <a:pt x="14314219" y="4992084"/>
                </a:lnTo>
                <a:lnTo>
                  <a:pt x="14314219" y="0"/>
                </a:lnTo>
                <a:lnTo>
                  <a:pt x="0" y="0"/>
                </a:lnTo>
                <a:lnTo>
                  <a:pt x="0" y="49920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940775" y="946396"/>
            <a:ext cx="857867" cy="85786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646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592862" y="2226096"/>
            <a:ext cx="604566" cy="60456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838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825201" y="681913"/>
            <a:ext cx="637633" cy="63763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DB034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1972873" y="5"/>
            <a:ext cx="8713725" cy="10289235"/>
            <a:chOff x="0" y="0"/>
            <a:chExt cx="21042033" cy="2484659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041995" cy="24846662"/>
            </a:xfrm>
            <a:custGeom>
              <a:avLst/>
              <a:gdLst/>
              <a:ahLst/>
              <a:cxnLst/>
              <a:rect r="r" b="b" t="t" l="l"/>
              <a:pathLst>
                <a:path h="24846662" w="21041995">
                  <a:moveTo>
                    <a:pt x="0" y="0"/>
                  </a:moveTo>
                  <a:lnTo>
                    <a:pt x="0" y="24846662"/>
                  </a:lnTo>
                  <a:lnTo>
                    <a:pt x="21008848" y="24846662"/>
                  </a:lnTo>
                  <a:cubicBezTo>
                    <a:pt x="21008848" y="24846662"/>
                    <a:pt x="21040344" y="24600281"/>
                    <a:pt x="21041995" y="24141557"/>
                  </a:cubicBezTo>
                  <a:lnTo>
                    <a:pt x="21041995" y="24065103"/>
                  </a:lnTo>
                  <a:cubicBezTo>
                    <a:pt x="21035772" y="22316314"/>
                    <a:pt x="20592162" y="17791939"/>
                    <a:pt x="16774033" y="12121389"/>
                  </a:cubicBezTo>
                  <a:cubicBezTo>
                    <a:pt x="11671681" y="4543806"/>
                    <a:pt x="12586843" y="0"/>
                    <a:pt x="12586843" y="0"/>
                  </a:cubicBezTo>
                  <a:close/>
                </a:path>
              </a:pathLst>
            </a:custGeom>
            <a:blipFill>
              <a:blip r:embed="rId4"/>
              <a:stretch>
                <a:fillRect l="-17357" t="0" r="-59708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2903702">
            <a:off x="-6099048" y="6299337"/>
            <a:ext cx="10909314" cy="3709167"/>
          </a:xfrm>
          <a:custGeom>
            <a:avLst/>
            <a:gdLst/>
            <a:ahLst/>
            <a:cxnLst/>
            <a:rect r="r" b="b" t="t" l="l"/>
            <a:pathLst>
              <a:path h="3709167" w="10909314">
                <a:moveTo>
                  <a:pt x="0" y="0"/>
                </a:moveTo>
                <a:lnTo>
                  <a:pt x="10909314" y="0"/>
                </a:lnTo>
                <a:lnTo>
                  <a:pt x="10909314" y="3709167"/>
                </a:lnTo>
                <a:lnTo>
                  <a:pt x="0" y="37091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749689" y="4392907"/>
            <a:ext cx="4885772" cy="5089346"/>
          </a:xfrm>
          <a:custGeom>
            <a:avLst/>
            <a:gdLst/>
            <a:ahLst/>
            <a:cxnLst/>
            <a:rect r="r" b="b" t="t" l="l"/>
            <a:pathLst>
              <a:path h="5089346" w="4885772">
                <a:moveTo>
                  <a:pt x="0" y="0"/>
                </a:moveTo>
                <a:lnTo>
                  <a:pt x="4885772" y="0"/>
                </a:lnTo>
                <a:lnTo>
                  <a:pt x="4885772" y="5089346"/>
                </a:lnTo>
                <a:lnTo>
                  <a:pt x="0" y="50893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490074" y="4593640"/>
            <a:ext cx="1516958" cy="1369054"/>
          </a:xfrm>
          <a:custGeom>
            <a:avLst/>
            <a:gdLst/>
            <a:ahLst/>
            <a:cxnLst/>
            <a:rect r="r" b="b" t="t" l="l"/>
            <a:pathLst>
              <a:path h="1369054" w="1516958">
                <a:moveTo>
                  <a:pt x="0" y="0"/>
                </a:moveTo>
                <a:lnTo>
                  <a:pt x="1516958" y="0"/>
                </a:lnTo>
                <a:lnTo>
                  <a:pt x="1516958" y="1369054"/>
                </a:lnTo>
                <a:lnTo>
                  <a:pt x="0" y="13690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317171" y="5962694"/>
            <a:ext cx="958383" cy="958383"/>
          </a:xfrm>
          <a:custGeom>
            <a:avLst/>
            <a:gdLst/>
            <a:ahLst/>
            <a:cxnLst/>
            <a:rect r="r" b="b" t="t" l="l"/>
            <a:pathLst>
              <a:path h="958383" w="958383">
                <a:moveTo>
                  <a:pt x="0" y="0"/>
                </a:moveTo>
                <a:lnTo>
                  <a:pt x="958383" y="0"/>
                </a:lnTo>
                <a:lnTo>
                  <a:pt x="958383" y="958383"/>
                </a:lnTo>
                <a:lnTo>
                  <a:pt x="0" y="95838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991515" y="6921077"/>
            <a:ext cx="1687132" cy="1345488"/>
          </a:xfrm>
          <a:custGeom>
            <a:avLst/>
            <a:gdLst/>
            <a:ahLst/>
            <a:cxnLst/>
            <a:rect r="r" b="b" t="t" l="l"/>
            <a:pathLst>
              <a:path h="1345488" w="1687132">
                <a:moveTo>
                  <a:pt x="0" y="0"/>
                </a:moveTo>
                <a:lnTo>
                  <a:pt x="1687133" y="0"/>
                </a:lnTo>
                <a:lnTo>
                  <a:pt x="1687133" y="1345488"/>
                </a:lnTo>
                <a:lnTo>
                  <a:pt x="0" y="134548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484696" y="8074594"/>
            <a:ext cx="1581715" cy="1581715"/>
          </a:xfrm>
          <a:custGeom>
            <a:avLst/>
            <a:gdLst/>
            <a:ahLst/>
            <a:cxnLst/>
            <a:rect r="r" b="b" t="t" l="l"/>
            <a:pathLst>
              <a:path h="1581715" w="1581715">
                <a:moveTo>
                  <a:pt x="0" y="0"/>
                </a:moveTo>
                <a:lnTo>
                  <a:pt x="1581715" y="0"/>
                </a:lnTo>
                <a:lnTo>
                  <a:pt x="1581715" y="1581715"/>
                </a:lnTo>
                <a:lnTo>
                  <a:pt x="0" y="158171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7470932" y="259140"/>
            <a:ext cx="10207716" cy="335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99"/>
              </a:lnSpc>
            </a:pPr>
            <a:r>
              <a:rPr lang="en-US" b="true" sz="9999" spc="-2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Stratégie Waterfall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721612">
            <a:off x="3638115" y="1896865"/>
            <a:ext cx="14314219" cy="4992084"/>
          </a:xfrm>
          <a:custGeom>
            <a:avLst/>
            <a:gdLst/>
            <a:ahLst/>
            <a:cxnLst/>
            <a:rect r="r" b="b" t="t" l="l"/>
            <a:pathLst>
              <a:path h="4992084" w="14314219">
                <a:moveTo>
                  <a:pt x="0" y="0"/>
                </a:moveTo>
                <a:lnTo>
                  <a:pt x="14314219" y="0"/>
                </a:lnTo>
                <a:lnTo>
                  <a:pt x="14314219" y="4992084"/>
                </a:lnTo>
                <a:lnTo>
                  <a:pt x="0" y="4992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953601" y="5"/>
            <a:ext cx="8713725" cy="10289235"/>
            <a:chOff x="0" y="0"/>
            <a:chExt cx="21042033" cy="248465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658495" y="0"/>
              <a:ext cx="21700490" cy="24846662"/>
            </a:xfrm>
            <a:custGeom>
              <a:avLst/>
              <a:gdLst/>
              <a:ahLst/>
              <a:cxnLst/>
              <a:rect r="r" b="b" t="t" l="l"/>
              <a:pathLst>
                <a:path h="24846662" w="21700490">
                  <a:moveTo>
                    <a:pt x="9113774" y="0"/>
                  </a:moveTo>
                  <a:cubicBezTo>
                    <a:pt x="9113774" y="0"/>
                    <a:pt x="10028936" y="4543806"/>
                    <a:pt x="4926584" y="12121388"/>
                  </a:cubicBezTo>
                  <a:cubicBezTo>
                    <a:pt x="0" y="19437986"/>
                    <a:pt x="691769" y="24846662"/>
                    <a:pt x="691769" y="24846662"/>
                  </a:cubicBezTo>
                  <a:lnTo>
                    <a:pt x="21700490" y="24846662"/>
                  </a:lnTo>
                  <a:lnTo>
                    <a:pt x="21700490" y="0"/>
                  </a:lnTo>
                  <a:close/>
                </a:path>
              </a:pathLst>
            </a:custGeom>
            <a:blipFill>
              <a:blip r:embed="rId4"/>
              <a:stretch>
                <a:fillRect l="-40421" t="-5263" r="-60203" b="-8147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true" flipV="false" rot="-2967198">
            <a:off x="12833343" y="6024265"/>
            <a:ext cx="10909314" cy="3709167"/>
          </a:xfrm>
          <a:custGeom>
            <a:avLst/>
            <a:gdLst/>
            <a:ahLst/>
            <a:cxnLst/>
            <a:rect r="r" b="b" t="t" l="l"/>
            <a:pathLst>
              <a:path h="3709167" w="10909314">
                <a:moveTo>
                  <a:pt x="10909314" y="0"/>
                </a:moveTo>
                <a:lnTo>
                  <a:pt x="0" y="0"/>
                </a:lnTo>
                <a:lnTo>
                  <a:pt x="0" y="3709167"/>
                </a:lnTo>
                <a:lnTo>
                  <a:pt x="10909314" y="3709167"/>
                </a:lnTo>
                <a:lnTo>
                  <a:pt x="10909314" y="0"/>
                </a:lnTo>
                <a:close/>
              </a:path>
            </a:pathLst>
          </a:custGeom>
          <a:blipFill>
            <a:blip r:embed="rId5">
              <a:alphaModFix amt="7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165433" y="946396"/>
            <a:ext cx="857867" cy="85786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646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651318" y="2226096"/>
            <a:ext cx="604566" cy="60456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838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476408" y="681913"/>
            <a:ext cx="637633" cy="63763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DB034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5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034729" y="646735"/>
            <a:ext cx="1343940" cy="1345622"/>
          </a:xfrm>
          <a:custGeom>
            <a:avLst/>
            <a:gdLst/>
            <a:ahLst/>
            <a:cxnLst/>
            <a:rect r="r" b="b" t="t" l="l"/>
            <a:pathLst>
              <a:path h="1345622" w="1343940">
                <a:moveTo>
                  <a:pt x="0" y="0"/>
                </a:moveTo>
                <a:lnTo>
                  <a:pt x="1343940" y="0"/>
                </a:lnTo>
                <a:lnTo>
                  <a:pt x="1343940" y="1345622"/>
                </a:lnTo>
                <a:lnTo>
                  <a:pt x="0" y="13456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0" y="4253631"/>
            <a:ext cx="8981344" cy="1732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9"/>
              </a:lnSpc>
            </a:pPr>
            <a:r>
              <a:rPr lang="en-US" b="true" sz="1106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Merci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730011" y="835971"/>
            <a:ext cx="4789232" cy="563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618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NovaFund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730011" y="1402577"/>
            <a:ext cx="3295602" cy="373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4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We Grow Together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0106001" y="152405"/>
            <a:ext cx="8713725" cy="10289235"/>
            <a:chOff x="0" y="0"/>
            <a:chExt cx="21042033" cy="2484659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-658495" y="0"/>
              <a:ext cx="21700490" cy="24846662"/>
            </a:xfrm>
            <a:custGeom>
              <a:avLst/>
              <a:gdLst/>
              <a:ahLst/>
              <a:cxnLst/>
              <a:rect r="r" b="b" t="t" l="l"/>
              <a:pathLst>
                <a:path h="24846662" w="21700490">
                  <a:moveTo>
                    <a:pt x="9113774" y="0"/>
                  </a:moveTo>
                  <a:cubicBezTo>
                    <a:pt x="9113774" y="0"/>
                    <a:pt x="10028936" y="4543806"/>
                    <a:pt x="4926584" y="12121388"/>
                  </a:cubicBezTo>
                  <a:cubicBezTo>
                    <a:pt x="0" y="19437986"/>
                    <a:pt x="691769" y="24846662"/>
                    <a:pt x="691769" y="24846662"/>
                  </a:cubicBezTo>
                  <a:lnTo>
                    <a:pt x="21700490" y="24846662"/>
                  </a:lnTo>
                  <a:lnTo>
                    <a:pt x="21700490" y="0"/>
                  </a:lnTo>
                  <a:close/>
                </a:path>
              </a:pathLst>
            </a:custGeom>
            <a:blipFill>
              <a:blip r:embed="rId9"/>
              <a:stretch>
                <a:fillRect l="-50132" t="0" r="-26989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773720">
            <a:off x="6804137" y="2851353"/>
            <a:ext cx="12676724" cy="4421008"/>
          </a:xfrm>
          <a:custGeom>
            <a:avLst/>
            <a:gdLst/>
            <a:ahLst/>
            <a:cxnLst/>
            <a:rect r="r" b="b" t="t" l="l"/>
            <a:pathLst>
              <a:path h="4421008" w="12676724">
                <a:moveTo>
                  <a:pt x="0" y="0"/>
                </a:moveTo>
                <a:lnTo>
                  <a:pt x="12676724" y="0"/>
                </a:lnTo>
                <a:lnTo>
                  <a:pt x="12676724" y="4421008"/>
                </a:lnTo>
                <a:lnTo>
                  <a:pt x="0" y="4421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348524" y="-81643"/>
            <a:ext cx="7172629" cy="10284335"/>
            <a:chOff x="0" y="0"/>
            <a:chExt cx="20508404" cy="294055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508340" cy="29405582"/>
            </a:xfrm>
            <a:custGeom>
              <a:avLst/>
              <a:gdLst/>
              <a:ahLst/>
              <a:cxnLst/>
              <a:rect r="r" b="b" t="t" l="l"/>
              <a:pathLst>
                <a:path h="29405582" w="20508340">
                  <a:moveTo>
                    <a:pt x="9683242" y="0"/>
                  </a:moveTo>
                  <a:cubicBezTo>
                    <a:pt x="9719437" y="5416550"/>
                    <a:pt x="8407908" y="9588373"/>
                    <a:pt x="4155313" y="16175737"/>
                  </a:cubicBezTo>
                  <a:cubicBezTo>
                    <a:pt x="343281" y="22080474"/>
                    <a:pt x="1397" y="27222577"/>
                    <a:pt x="0" y="28861513"/>
                  </a:cubicBezTo>
                  <a:lnTo>
                    <a:pt x="0" y="28881071"/>
                  </a:lnTo>
                  <a:cubicBezTo>
                    <a:pt x="254" y="29222064"/>
                    <a:pt x="15240" y="29405582"/>
                    <a:pt x="15240" y="29405582"/>
                  </a:cubicBezTo>
                  <a:lnTo>
                    <a:pt x="20508340" y="29405582"/>
                  </a:lnTo>
                  <a:lnTo>
                    <a:pt x="20508340" y="0"/>
                  </a:lnTo>
                  <a:close/>
                </a:path>
              </a:pathLst>
            </a:custGeom>
            <a:blipFill>
              <a:blip r:embed="rId4"/>
              <a:stretch>
                <a:fillRect l="-100150" t="0" r="-3299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true" flipV="false" rot="-2967198">
            <a:off x="14521149" y="6352021"/>
            <a:ext cx="10665551" cy="3626287"/>
          </a:xfrm>
          <a:custGeom>
            <a:avLst/>
            <a:gdLst/>
            <a:ahLst/>
            <a:cxnLst/>
            <a:rect r="r" b="b" t="t" l="l"/>
            <a:pathLst>
              <a:path h="3626287" w="10665551">
                <a:moveTo>
                  <a:pt x="10665551" y="0"/>
                </a:moveTo>
                <a:lnTo>
                  <a:pt x="0" y="0"/>
                </a:lnTo>
                <a:lnTo>
                  <a:pt x="0" y="3626288"/>
                </a:lnTo>
                <a:lnTo>
                  <a:pt x="10665551" y="3626288"/>
                </a:lnTo>
                <a:lnTo>
                  <a:pt x="10665551" y="0"/>
                </a:lnTo>
                <a:close/>
              </a:path>
            </a:pathLst>
          </a:custGeom>
          <a:blipFill>
            <a:blip r:embed="rId5">
              <a:alphaModFix amt="7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512707" y="864753"/>
            <a:ext cx="857867" cy="85786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646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5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1019175"/>
            <a:ext cx="12113799" cy="195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58"/>
              </a:lnSpc>
            </a:pPr>
            <a:r>
              <a:rPr lang="en-US" sz="6600" spc="-198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Phase 1 : </a:t>
            </a:r>
          </a:p>
          <a:p>
            <a:pPr algn="l">
              <a:lnSpc>
                <a:spcPts val="7458"/>
              </a:lnSpc>
            </a:pPr>
            <a:r>
              <a:rPr lang="en-US" sz="6600" spc="-198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Exigences système et logiciel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2823683" y="600270"/>
            <a:ext cx="637633" cy="63763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DB034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5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714709" y="5505536"/>
            <a:ext cx="2460669" cy="2460669"/>
          </a:xfrm>
          <a:custGeom>
            <a:avLst/>
            <a:gdLst/>
            <a:ahLst/>
            <a:cxnLst/>
            <a:rect r="r" b="b" t="t" l="l"/>
            <a:pathLst>
              <a:path h="2460669" w="2460669">
                <a:moveTo>
                  <a:pt x="0" y="0"/>
                </a:moveTo>
                <a:lnTo>
                  <a:pt x="2460669" y="0"/>
                </a:lnTo>
                <a:lnTo>
                  <a:pt x="2460669" y="2460669"/>
                </a:lnTo>
                <a:lnTo>
                  <a:pt x="0" y="24606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985485" y="4816663"/>
            <a:ext cx="1346937" cy="1222346"/>
          </a:xfrm>
          <a:custGeom>
            <a:avLst/>
            <a:gdLst/>
            <a:ahLst/>
            <a:cxnLst/>
            <a:rect r="r" b="b" t="t" l="l"/>
            <a:pathLst>
              <a:path h="1222346" w="1346937">
                <a:moveTo>
                  <a:pt x="0" y="0"/>
                </a:moveTo>
                <a:lnTo>
                  <a:pt x="1346938" y="0"/>
                </a:lnTo>
                <a:lnTo>
                  <a:pt x="1346938" y="1222346"/>
                </a:lnTo>
                <a:lnTo>
                  <a:pt x="0" y="12223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734190" y="6039009"/>
            <a:ext cx="2569889" cy="2460669"/>
          </a:xfrm>
          <a:custGeom>
            <a:avLst/>
            <a:gdLst/>
            <a:ahLst/>
            <a:cxnLst/>
            <a:rect r="r" b="b" t="t" l="l"/>
            <a:pathLst>
              <a:path h="2460669" w="2569889">
                <a:moveTo>
                  <a:pt x="0" y="0"/>
                </a:moveTo>
                <a:lnTo>
                  <a:pt x="2569889" y="0"/>
                </a:lnTo>
                <a:lnTo>
                  <a:pt x="2569889" y="2460669"/>
                </a:lnTo>
                <a:lnTo>
                  <a:pt x="0" y="246066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400000">
            <a:off x="1326005" y="3878861"/>
            <a:ext cx="1894604" cy="573118"/>
          </a:xfrm>
          <a:custGeom>
            <a:avLst/>
            <a:gdLst/>
            <a:ahLst/>
            <a:cxnLst/>
            <a:rect r="r" b="b" t="t" l="l"/>
            <a:pathLst>
              <a:path h="573118" w="1894604">
                <a:moveTo>
                  <a:pt x="0" y="0"/>
                </a:moveTo>
                <a:lnTo>
                  <a:pt x="1894604" y="0"/>
                </a:lnTo>
                <a:lnTo>
                  <a:pt x="1894604" y="573118"/>
                </a:lnTo>
                <a:lnTo>
                  <a:pt x="0" y="57311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true" rot="1117569">
            <a:off x="3214187" y="5374164"/>
            <a:ext cx="2050634" cy="579304"/>
          </a:xfrm>
          <a:custGeom>
            <a:avLst/>
            <a:gdLst/>
            <a:ahLst/>
            <a:cxnLst/>
            <a:rect r="r" b="b" t="t" l="l"/>
            <a:pathLst>
              <a:path h="579304" w="2050634">
                <a:moveTo>
                  <a:pt x="0" y="579304"/>
                </a:moveTo>
                <a:lnTo>
                  <a:pt x="2050634" y="579304"/>
                </a:lnTo>
                <a:lnTo>
                  <a:pt x="2050634" y="0"/>
                </a:lnTo>
                <a:lnTo>
                  <a:pt x="0" y="0"/>
                </a:lnTo>
                <a:lnTo>
                  <a:pt x="0" y="579304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862892" y="6824882"/>
            <a:ext cx="1346937" cy="1222346"/>
          </a:xfrm>
          <a:custGeom>
            <a:avLst/>
            <a:gdLst/>
            <a:ahLst/>
            <a:cxnLst/>
            <a:rect r="r" b="b" t="t" l="l"/>
            <a:pathLst>
              <a:path h="1222346" w="1346937">
                <a:moveTo>
                  <a:pt x="0" y="0"/>
                </a:moveTo>
                <a:lnTo>
                  <a:pt x="1346937" y="0"/>
                </a:lnTo>
                <a:lnTo>
                  <a:pt x="1346937" y="1222346"/>
                </a:lnTo>
                <a:lnTo>
                  <a:pt x="0" y="12223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985485" y="8666389"/>
            <a:ext cx="1346937" cy="1222346"/>
          </a:xfrm>
          <a:custGeom>
            <a:avLst/>
            <a:gdLst/>
            <a:ahLst/>
            <a:cxnLst/>
            <a:rect r="r" b="b" t="t" l="l"/>
            <a:pathLst>
              <a:path h="1222346" w="1346937">
                <a:moveTo>
                  <a:pt x="0" y="0"/>
                </a:moveTo>
                <a:lnTo>
                  <a:pt x="1346938" y="0"/>
                </a:lnTo>
                <a:lnTo>
                  <a:pt x="1346938" y="1222346"/>
                </a:lnTo>
                <a:lnTo>
                  <a:pt x="0" y="12223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1707233">
            <a:off x="7027134" y="5895730"/>
            <a:ext cx="947302" cy="286559"/>
          </a:xfrm>
          <a:custGeom>
            <a:avLst/>
            <a:gdLst/>
            <a:ahLst/>
            <a:cxnLst/>
            <a:rect r="r" b="b" t="t" l="l"/>
            <a:pathLst>
              <a:path h="286559" w="947302">
                <a:moveTo>
                  <a:pt x="0" y="0"/>
                </a:moveTo>
                <a:lnTo>
                  <a:pt x="947302" y="0"/>
                </a:lnTo>
                <a:lnTo>
                  <a:pt x="947302" y="286558"/>
                </a:lnTo>
                <a:lnTo>
                  <a:pt x="0" y="28655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93403">
            <a:off x="7511834" y="7292776"/>
            <a:ext cx="947302" cy="286559"/>
          </a:xfrm>
          <a:custGeom>
            <a:avLst/>
            <a:gdLst/>
            <a:ahLst/>
            <a:cxnLst/>
            <a:rect r="r" b="b" t="t" l="l"/>
            <a:pathLst>
              <a:path h="286559" w="947302">
                <a:moveTo>
                  <a:pt x="0" y="0"/>
                </a:moveTo>
                <a:lnTo>
                  <a:pt x="947303" y="0"/>
                </a:lnTo>
                <a:lnTo>
                  <a:pt x="947303" y="286558"/>
                </a:lnTo>
                <a:lnTo>
                  <a:pt x="0" y="28655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1515363">
            <a:off x="7034466" y="8523110"/>
            <a:ext cx="947302" cy="286559"/>
          </a:xfrm>
          <a:custGeom>
            <a:avLst/>
            <a:gdLst/>
            <a:ahLst/>
            <a:cxnLst/>
            <a:rect r="r" b="b" t="t" l="l"/>
            <a:pathLst>
              <a:path h="286559" w="947302">
                <a:moveTo>
                  <a:pt x="0" y="0"/>
                </a:moveTo>
                <a:lnTo>
                  <a:pt x="947302" y="0"/>
                </a:lnTo>
                <a:lnTo>
                  <a:pt x="947302" y="286559"/>
                </a:lnTo>
                <a:lnTo>
                  <a:pt x="0" y="28655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602057">
            <a:off x="12387093" y="-1133853"/>
            <a:ext cx="6240735" cy="2176456"/>
          </a:xfrm>
          <a:custGeom>
            <a:avLst/>
            <a:gdLst/>
            <a:ahLst/>
            <a:cxnLst/>
            <a:rect r="r" b="b" t="t" l="l"/>
            <a:pathLst>
              <a:path h="2176456" w="6240735">
                <a:moveTo>
                  <a:pt x="0" y="0"/>
                </a:moveTo>
                <a:lnTo>
                  <a:pt x="6240735" y="0"/>
                </a:lnTo>
                <a:lnTo>
                  <a:pt x="6240735" y="2176457"/>
                </a:lnTo>
                <a:lnTo>
                  <a:pt x="0" y="217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201626">
            <a:off x="-440482" y="-1192452"/>
            <a:ext cx="6576787" cy="2293655"/>
          </a:xfrm>
          <a:custGeom>
            <a:avLst/>
            <a:gdLst/>
            <a:ahLst/>
            <a:cxnLst/>
            <a:rect r="r" b="b" t="t" l="l"/>
            <a:pathLst>
              <a:path h="2293655" w="6576787">
                <a:moveTo>
                  <a:pt x="0" y="2293655"/>
                </a:moveTo>
                <a:lnTo>
                  <a:pt x="6576787" y="2293655"/>
                </a:lnTo>
                <a:lnTo>
                  <a:pt x="6576787" y="0"/>
                </a:lnTo>
                <a:lnTo>
                  <a:pt x="0" y="0"/>
                </a:lnTo>
                <a:lnTo>
                  <a:pt x="0" y="22936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342907" y="10016500"/>
            <a:ext cx="20973813" cy="734301"/>
            <a:chOff x="0" y="0"/>
            <a:chExt cx="11607985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607985" cy="406400"/>
            </a:xfrm>
            <a:custGeom>
              <a:avLst/>
              <a:gdLst/>
              <a:ahLst/>
              <a:cxnLst/>
              <a:rect r="r" b="b" t="t" l="l"/>
              <a:pathLst>
                <a:path h="406400" w="11607985">
                  <a:moveTo>
                    <a:pt x="11404785" y="0"/>
                  </a:moveTo>
                  <a:cubicBezTo>
                    <a:pt x="11517009" y="0"/>
                    <a:pt x="11607985" y="90976"/>
                    <a:pt x="11607985" y="203200"/>
                  </a:cubicBezTo>
                  <a:cubicBezTo>
                    <a:pt x="11607985" y="315424"/>
                    <a:pt x="11517009" y="406400"/>
                    <a:pt x="114047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0646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1607985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488624" y="10016500"/>
            <a:ext cx="13310752" cy="734301"/>
            <a:chOff x="0" y="0"/>
            <a:chExt cx="7366854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366853" cy="406400"/>
            </a:xfrm>
            <a:custGeom>
              <a:avLst/>
              <a:gdLst/>
              <a:ahLst/>
              <a:cxnLst/>
              <a:rect r="r" b="b" t="t" l="l"/>
              <a:pathLst>
                <a:path h="406400" w="7366853">
                  <a:moveTo>
                    <a:pt x="7163653" y="0"/>
                  </a:moveTo>
                  <a:cubicBezTo>
                    <a:pt x="7275878" y="0"/>
                    <a:pt x="7366853" y="90976"/>
                    <a:pt x="7366853" y="203200"/>
                  </a:cubicBezTo>
                  <a:cubicBezTo>
                    <a:pt x="7366853" y="315424"/>
                    <a:pt x="7275878" y="406400"/>
                    <a:pt x="71636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E838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736685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131384" y="10016500"/>
            <a:ext cx="10025232" cy="734301"/>
            <a:chOff x="0" y="0"/>
            <a:chExt cx="5548478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548478" cy="406400"/>
            </a:xfrm>
            <a:custGeom>
              <a:avLst/>
              <a:gdLst/>
              <a:ahLst/>
              <a:cxnLst/>
              <a:rect r="r" b="b" t="t" l="l"/>
              <a:pathLst>
                <a:path h="406400" w="5548478">
                  <a:moveTo>
                    <a:pt x="5345278" y="0"/>
                  </a:moveTo>
                  <a:cubicBezTo>
                    <a:pt x="5457503" y="0"/>
                    <a:pt x="5548478" y="90976"/>
                    <a:pt x="5548478" y="203200"/>
                  </a:cubicBezTo>
                  <a:cubicBezTo>
                    <a:pt x="5548478" y="315424"/>
                    <a:pt x="5457503" y="406400"/>
                    <a:pt x="53452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B03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5548478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0443374" y="4246119"/>
            <a:ext cx="4482839" cy="4482839"/>
          </a:xfrm>
          <a:custGeom>
            <a:avLst/>
            <a:gdLst/>
            <a:ahLst/>
            <a:cxnLst/>
            <a:rect r="r" b="b" t="t" l="l"/>
            <a:pathLst>
              <a:path h="4482839" w="4482839">
                <a:moveTo>
                  <a:pt x="0" y="0"/>
                </a:moveTo>
                <a:lnTo>
                  <a:pt x="4482840" y="0"/>
                </a:lnTo>
                <a:lnTo>
                  <a:pt x="4482840" y="4482840"/>
                </a:lnTo>
                <a:lnTo>
                  <a:pt x="0" y="44828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847912" y="4453450"/>
            <a:ext cx="4037648" cy="4114800"/>
          </a:xfrm>
          <a:custGeom>
            <a:avLst/>
            <a:gdLst/>
            <a:ahLst/>
            <a:cxnLst/>
            <a:rect r="r" b="b" t="t" l="l"/>
            <a:pathLst>
              <a:path h="4114800" w="4037648">
                <a:moveTo>
                  <a:pt x="0" y="0"/>
                </a:moveTo>
                <a:lnTo>
                  <a:pt x="4037647" y="0"/>
                </a:lnTo>
                <a:lnTo>
                  <a:pt x="40376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0" y="1000125"/>
            <a:ext cx="18288000" cy="1953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1"/>
              </a:lnSpc>
            </a:pPr>
            <a:r>
              <a:rPr lang="en-US" b="true" sz="6549" spc="-19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Phase 1.1 :</a:t>
            </a:r>
            <a:r>
              <a:rPr lang="en-US" b="true" sz="6549" spc="-19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b="true" sz="6549" spc="-19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Élicitation</a:t>
            </a:r>
          </a:p>
          <a:p>
            <a:pPr algn="ctr">
              <a:lnSpc>
                <a:spcPts val="7401"/>
              </a:lnSpc>
            </a:pPr>
            <a:r>
              <a:rPr lang="en-US" b="true" sz="6549" spc="-196">
                <a:solidFill>
                  <a:srgbClr val="0E8388"/>
                </a:solidFill>
                <a:latin typeface="Poppins Bold"/>
                <a:ea typeface="Poppins Bold"/>
                <a:cs typeface="Poppins Bold"/>
                <a:sym typeface="Poppins Bold"/>
              </a:rPr>
              <a:t>(Découverte et collecte)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85559" y="6159791"/>
            <a:ext cx="2041755" cy="636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3"/>
              </a:lnSpc>
            </a:pPr>
            <a:r>
              <a:rPr lang="en-US" sz="4091" spc="-122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Besoins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602057">
            <a:off x="12387093" y="-1133853"/>
            <a:ext cx="6240735" cy="2176456"/>
          </a:xfrm>
          <a:custGeom>
            <a:avLst/>
            <a:gdLst/>
            <a:ahLst/>
            <a:cxnLst/>
            <a:rect r="r" b="b" t="t" l="l"/>
            <a:pathLst>
              <a:path h="2176456" w="6240735">
                <a:moveTo>
                  <a:pt x="0" y="0"/>
                </a:moveTo>
                <a:lnTo>
                  <a:pt x="6240735" y="0"/>
                </a:lnTo>
                <a:lnTo>
                  <a:pt x="6240735" y="2176457"/>
                </a:lnTo>
                <a:lnTo>
                  <a:pt x="0" y="217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201626">
            <a:off x="-440482" y="-1192452"/>
            <a:ext cx="6576787" cy="2293655"/>
          </a:xfrm>
          <a:custGeom>
            <a:avLst/>
            <a:gdLst/>
            <a:ahLst/>
            <a:cxnLst/>
            <a:rect r="r" b="b" t="t" l="l"/>
            <a:pathLst>
              <a:path h="2293655" w="6576787">
                <a:moveTo>
                  <a:pt x="0" y="2293655"/>
                </a:moveTo>
                <a:lnTo>
                  <a:pt x="6576787" y="2293655"/>
                </a:lnTo>
                <a:lnTo>
                  <a:pt x="6576787" y="0"/>
                </a:lnTo>
                <a:lnTo>
                  <a:pt x="0" y="0"/>
                </a:lnTo>
                <a:lnTo>
                  <a:pt x="0" y="22936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342907" y="10016500"/>
            <a:ext cx="20973813" cy="734301"/>
            <a:chOff x="0" y="0"/>
            <a:chExt cx="11607985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607985" cy="406400"/>
            </a:xfrm>
            <a:custGeom>
              <a:avLst/>
              <a:gdLst/>
              <a:ahLst/>
              <a:cxnLst/>
              <a:rect r="r" b="b" t="t" l="l"/>
              <a:pathLst>
                <a:path h="406400" w="11607985">
                  <a:moveTo>
                    <a:pt x="11404785" y="0"/>
                  </a:moveTo>
                  <a:cubicBezTo>
                    <a:pt x="11517009" y="0"/>
                    <a:pt x="11607985" y="90976"/>
                    <a:pt x="11607985" y="203200"/>
                  </a:cubicBezTo>
                  <a:cubicBezTo>
                    <a:pt x="11607985" y="315424"/>
                    <a:pt x="11517009" y="406400"/>
                    <a:pt x="114047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0646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1607985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488624" y="10016500"/>
            <a:ext cx="13310752" cy="734301"/>
            <a:chOff x="0" y="0"/>
            <a:chExt cx="7366854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366853" cy="406400"/>
            </a:xfrm>
            <a:custGeom>
              <a:avLst/>
              <a:gdLst/>
              <a:ahLst/>
              <a:cxnLst/>
              <a:rect r="r" b="b" t="t" l="l"/>
              <a:pathLst>
                <a:path h="406400" w="7366853">
                  <a:moveTo>
                    <a:pt x="7163653" y="0"/>
                  </a:moveTo>
                  <a:cubicBezTo>
                    <a:pt x="7275878" y="0"/>
                    <a:pt x="7366853" y="90976"/>
                    <a:pt x="7366853" y="203200"/>
                  </a:cubicBezTo>
                  <a:cubicBezTo>
                    <a:pt x="7366853" y="315424"/>
                    <a:pt x="7275878" y="406400"/>
                    <a:pt x="71636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E838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736685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131384" y="10016500"/>
            <a:ext cx="10025232" cy="734301"/>
            <a:chOff x="0" y="0"/>
            <a:chExt cx="5548478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548478" cy="406400"/>
            </a:xfrm>
            <a:custGeom>
              <a:avLst/>
              <a:gdLst/>
              <a:ahLst/>
              <a:cxnLst/>
              <a:rect r="r" b="b" t="t" l="l"/>
              <a:pathLst>
                <a:path h="406400" w="5548478">
                  <a:moveTo>
                    <a:pt x="5345278" y="0"/>
                  </a:moveTo>
                  <a:cubicBezTo>
                    <a:pt x="5457503" y="0"/>
                    <a:pt x="5548478" y="90976"/>
                    <a:pt x="5548478" y="203200"/>
                  </a:cubicBezTo>
                  <a:cubicBezTo>
                    <a:pt x="5548478" y="315424"/>
                    <a:pt x="5457503" y="406400"/>
                    <a:pt x="53452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B03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5548478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4111163" y="3221328"/>
            <a:ext cx="2004894" cy="1984845"/>
          </a:xfrm>
          <a:custGeom>
            <a:avLst/>
            <a:gdLst/>
            <a:ahLst/>
            <a:cxnLst/>
            <a:rect r="r" b="b" t="t" l="l"/>
            <a:pathLst>
              <a:path h="1984845" w="2004894">
                <a:moveTo>
                  <a:pt x="0" y="0"/>
                </a:moveTo>
                <a:lnTo>
                  <a:pt x="2004895" y="0"/>
                </a:lnTo>
                <a:lnTo>
                  <a:pt x="2004895" y="1984845"/>
                </a:lnTo>
                <a:lnTo>
                  <a:pt x="0" y="1984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217423" y="5383383"/>
            <a:ext cx="3450165" cy="2419428"/>
          </a:xfrm>
          <a:custGeom>
            <a:avLst/>
            <a:gdLst/>
            <a:ahLst/>
            <a:cxnLst/>
            <a:rect r="r" b="b" t="t" l="l"/>
            <a:pathLst>
              <a:path h="2419428" w="3450165">
                <a:moveTo>
                  <a:pt x="0" y="0"/>
                </a:moveTo>
                <a:lnTo>
                  <a:pt x="3450165" y="0"/>
                </a:lnTo>
                <a:lnTo>
                  <a:pt x="3450165" y="2419428"/>
                </a:lnTo>
                <a:lnTo>
                  <a:pt x="0" y="24194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8194">
            <a:off x="7005977" y="5202332"/>
            <a:ext cx="3018553" cy="913112"/>
          </a:xfrm>
          <a:custGeom>
            <a:avLst/>
            <a:gdLst/>
            <a:ahLst/>
            <a:cxnLst/>
            <a:rect r="r" b="b" t="t" l="l"/>
            <a:pathLst>
              <a:path h="913112" w="3018553">
                <a:moveTo>
                  <a:pt x="0" y="0"/>
                </a:moveTo>
                <a:lnTo>
                  <a:pt x="3018553" y="0"/>
                </a:lnTo>
                <a:lnTo>
                  <a:pt x="3018553" y="913113"/>
                </a:lnTo>
                <a:lnTo>
                  <a:pt x="0" y="9131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727844" y="5397660"/>
            <a:ext cx="2010009" cy="1422082"/>
          </a:xfrm>
          <a:custGeom>
            <a:avLst/>
            <a:gdLst/>
            <a:ahLst/>
            <a:cxnLst/>
            <a:rect r="r" b="b" t="t" l="l"/>
            <a:pathLst>
              <a:path h="1422082" w="2010009">
                <a:moveTo>
                  <a:pt x="0" y="0"/>
                </a:moveTo>
                <a:lnTo>
                  <a:pt x="2010010" y="0"/>
                </a:lnTo>
                <a:lnTo>
                  <a:pt x="2010010" y="1422082"/>
                </a:lnTo>
                <a:lnTo>
                  <a:pt x="0" y="14220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404198" y="5007066"/>
            <a:ext cx="2074593" cy="1812676"/>
          </a:xfrm>
          <a:custGeom>
            <a:avLst/>
            <a:gdLst/>
            <a:ahLst/>
            <a:cxnLst/>
            <a:rect r="r" b="b" t="t" l="l"/>
            <a:pathLst>
              <a:path h="1812676" w="2074593">
                <a:moveTo>
                  <a:pt x="0" y="0"/>
                </a:moveTo>
                <a:lnTo>
                  <a:pt x="2074593" y="0"/>
                </a:lnTo>
                <a:lnTo>
                  <a:pt x="2074593" y="1812676"/>
                </a:lnTo>
                <a:lnTo>
                  <a:pt x="0" y="18126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196189" y="2803459"/>
            <a:ext cx="2451327" cy="2451327"/>
          </a:xfrm>
          <a:custGeom>
            <a:avLst/>
            <a:gdLst/>
            <a:ahLst/>
            <a:cxnLst/>
            <a:rect r="r" b="b" t="t" l="l"/>
            <a:pathLst>
              <a:path h="2451327" w="2451327">
                <a:moveTo>
                  <a:pt x="0" y="0"/>
                </a:moveTo>
                <a:lnTo>
                  <a:pt x="2451327" y="0"/>
                </a:lnTo>
                <a:lnTo>
                  <a:pt x="2451327" y="2451326"/>
                </a:lnTo>
                <a:lnTo>
                  <a:pt x="0" y="245132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624814" y="6838604"/>
            <a:ext cx="1594077" cy="1594077"/>
          </a:xfrm>
          <a:custGeom>
            <a:avLst/>
            <a:gdLst/>
            <a:ahLst/>
            <a:cxnLst/>
            <a:rect r="r" b="b" t="t" l="l"/>
            <a:pathLst>
              <a:path h="1594077" w="1594077">
                <a:moveTo>
                  <a:pt x="0" y="0"/>
                </a:moveTo>
                <a:lnTo>
                  <a:pt x="1594077" y="0"/>
                </a:lnTo>
                <a:lnTo>
                  <a:pt x="1594077" y="1594077"/>
                </a:lnTo>
                <a:lnTo>
                  <a:pt x="0" y="159407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0" y="1487930"/>
            <a:ext cx="18288000" cy="1020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1"/>
              </a:lnSpc>
            </a:pPr>
            <a:r>
              <a:rPr lang="en-US" b="true" sz="6549" spc="-19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Facile 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602057">
            <a:off x="12387093" y="-1133853"/>
            <a:ext cx="6240735" cy="2176456"/>
          </a:xfrm>
          <a:custGeom>
            <a:avLst/>
            <a:gdLst/>
            <a:ahLst/>
            <a:cxnLst/>
            <a:rect r="r" b="b" t="t" l="l"/>
            <a:pathLst>
              <a:path h="2176456" w="6240735">
                <a:moveTo>
                  <a:pt x="0" y="0"/>
                </a:moveTo>
                <a:lnTo>
                  <a:pt x="6240735" y="0"/>
                </a:lnTo>
                <a:lnTo>
                  <a:pt x="6240735" y="2176457"/>
                </a:lnTo>
                <a:lnTo>
                  <a:pt x="0" y="217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201626">
            <a:off x="-440482" y="-1192452"/>
            <a:ext cx="6576787" cy="2293655"/>
          </a:xfrm>
          <a:custGeom>
            <a:avLst/>
            <a:gdLst/>
            <a:ahLst/>
            <a:cxnLst/>
            <a:rect r="r" b="b" t="t" l="l"/>
            <a:pathLst>
              <a:path h="2293655" w="6576787">
                <a:moveTo>
                  <a:pt x="0" y="2293655"/>
                </a:moveTo>
                <a:lnTo>
                  <a:pt x="6576787" y="2293655"/>
                </a:lnTo>
                <a:lnTo>
                  <a:pt x="6576787" y="0"/>
                </a:lnTo>
                <a:lnTo>
                  <a:pt x="0" y="0"/>
                </a:lnTo>
                <a:lnTo>
                  <a:pt x="0" y="22936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342907" y="10016500"/>
            <a:ext cx="20973813" cy="734301"/>
            <a:chOff x="0" y="0"/>
            <a:chExt cx="11607985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607985" cy="406400"/>
            </a:xfrm>
            <a:custGeom>
              <a:avLst/>
              <a:gdLst/>
              <a:ahLst/>
              <a:cxnLst/>
              <a:rect r="r" b="b" t="t" l="l"/>
              <a:pathLst>
                <a:path h="406400" w="11607985">
                  <a:moveTo>
                    <a:pt x="11404785" y="0"/>
                  </a:moveTo>
                  <a:cubicBezTo>
                    <a:pt x="11517009" y="0"/>
                    <a:pt x="11607985" y="90976"/>
                    <a:pt x="11607985" y="203200"/>
                  </a:cubicBezTo>
                  <a:cubicBezTo>
                    <a:pt x="11607985" y="315424"/>
                    <a:pt x="11517009" y="406400"/>
                    <a:pt x="114047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0646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1607985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488624" y="10016500"/>
            <a:ext cx="13310752" cy="734301"/>
            <a:chOff x="0" y="0"/>
            <a:chExt cx="7366854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366853" cy="406400"/>
            </a:xfrm>
            <a:custGeom>
              <a:avLst/>
              <a:gdLst/>
              <a:ahLst/>
              <a:cxnLst/>
              <a:rect r="r" b="b" t="t" l="l"/>
              <a:pathLst>
                <a:path h="406400" w="7366853">
                  <a:moveTo>
                    <a:pt x="7163653" y="0"/>
                  </a:moveTo>
                  <a:cubicBezTo>
                    <a:pt x="7275878" y="0"/>
                    <a:pt x="7366853" y="90976"/>
                    <a:pt x="7366853" y="203200"/>
                  </a:cubicBezTo>
                  <a:cubicBezTo>
                    <a:pt x="7366853" y="315424"/>
                    <a:pt x="7275878" y="406400"/>
                    <a:pt x="71636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E838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736685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131384" y="10016500"/>
            <a:ext cx="10025232" cy="734301"/>
            <a:chOff x="0" y="0"/>
            <a:chExt cx="5548478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548478" cy="406400"/>
            </a:xfrm>
            <a:custGeom>
              <a:avLst/>
              <a:gdLst/>
              <a:ahLst/>
              <a:cxnLst/>
              <a:rect r="r" b="b" t="t" l="l"/>
              <a:pathLst>
                <a:path h="406400" w="5548478">
                  <a:moveTo>
                    <a:pt x="5345278" y="0"/>
                  </a:moveTo>
                  <a:cubicBezTo>
                    <a:pt x="5457503" y="0"/>
                    <a:pt x="5548478" y="90976"/>
                    <a:pt x="5548478" y="203200"/>
                  </a:cubicBezTo>
                  <a:cubicBezTo>
                    <a:pt x="5548478" y="315424"/>
                    <a:pt x="5457503" y="406400"/>
                    <a:pt x="53452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B03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5548478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028700" y="5143500"/>
            <a:ext cx="1441947" cy="1204026"/>
          </a:xfrm>
          <a:custGeom>
            <a:avLst/>
            <a:gdLst/>
            <a:ahLst/>
            <a:cxnLst/>
            <a:rect r="r" b="b" t="t" l="l"/>
            <a:pathLst>
              <a:path h="1204026" w="1441947">
                <a:moveTo>
                  <a:pt x="0" y="0"/>
                </a:moveTo>
                <a:lnTo>
                  <a:pt x="1441947" y="0"/>
                </a:lnTo>
                <a:lnTo>
                  <a:pt x="1441947" y="1204026"/>
                </a:lnTo>
                <a:lnTo>
                  <a:pt x="0" y="12040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903271" y="5863014"/>
            <a:ext cx="1418250" cy="1258697"/>
          </a:xfrm>
          <a:custGeom>
            <a:avLst/>
            <a:gdLst/>
            <a:ahLst/>
            <a:cxnLst/>
            <a:rect r="r" b="b" t="t" l="l"/>
            <a:pathLst>
              <a:path h="1258697" w="1418250">
                <a:moveTo>
                  <a:pt x="0" y="0"/>
                </a:moveTo>
                <a:lnTo>
                  <a:pt x="1418250" y="0"/>
                </a:lnTo>
                <a:lnTo>
                  <a:pt x="1418250" y="1258697"/>
                </a:lnTo>
                <a:lnTo>
                  <a:pt x="0" y="12586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678016" y="5325199"/>
            <a:ext cx="819214" cy="1365357"/>
          </a:xfrm>
          <a:custGeom>
            <a:avLst/>
            <a:gdLst/>
            <a:ahLst/>
            <a:cxnLst/>
            <a:rect r="r" b="b" t="t" l="l"/>
            <a:pathLst>
              <a:path h="1365357" w="819214">
                <a:moveTo>
                  <a:pt x="0" y="0"/>
                </a:moveTo>
                <a:lnTo>
                  <a:pt x="819214" y="0"/>
                </a:lnTo>
                <a:lnTo>
                  <a:pt x="819214" y="1365357"/>
                </a:lnTo>
                <a:lnTo>
                  <a:pt x="0" y="13653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28700" y="6576126"/>
            <a:ext cx="1441947" cy="1204026"/>
          </a:xfrm>
          <a:custGeom>
            <a:avLst/>
            <a:gdLst/>
            <a:ahLst/>
            <a:cxnLst/>
            <a:rect r="r" b="b" t="t" l="l"/>
            <a:pathLst>
              <a:path h="1204026" w="1441947">
                <a:moveTo>
                  <a:pt x="0" y="0"/>
                </a:moveTo>
                <a:lnTo>
                  <a:pt x="1441947" y="0"/>
                </a:lnTo>
                <a:lnTo>
                  <a:pt x="1441947" y="1204025"/>
                </a:lnTo>
                <a:lnTo>
                  <a:pt x="0" y="12040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28700" y="8054274"/>
            <a:ext cx="1441947" cy="1204026"/>
          </a:xfrm>
          <a:custGeom>
            <a:avLst/>
            <a:gdLst/>
            <a:ahLst/>
            <a:cxnLst/>
            <a:rect r="r" b="b" t="t" l="l"/>
            <a:pathLst>
              <a:path h="1204026" w="1441947">
                <a:moveTo>
                  <a:pt x="0" y="0"/>
                </a:moveTo>
                <a:lnTo>
                  <a:pt x="1441947" y="0"/>
                </a:lnTo>
                <a:lnTo>
                  <a:pt x="1441947" y="1204026"/>
                </a:lnTo>
                <a:lnTo>
                  <a:pt x="0" y="12040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678016" y="7185856"/>
            <a:ext cx="819214" cy="1365357"/>
          </a:xfrm>
          <a:custGeom>
            <a:avLst/>
            <a:gdLst/>
            <a:ahLst/>
            <a:cxnLst/>
            <a:rect r="r" b="b" t="t" l="l"/>
            <a:pathLst>
              <a:path h="1365357" w="819214">
                <a:moveTo>
                  <a:pt x="0" y="0"/>
                </a:moveTo>
                <a:lnTo>
                  <a:pt x="819214" y="0"/>
                </a:lnTo>
                <a:lnTo>
                  <a:pt x="819214" y="1365357"/>
                </a:lnTo>
                <a:lnTo>
                  <a:pt x="0" y="13653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108194">
            <a:off x="2698798" y="5876605"/>
            <a:ext cx="867920" cy="262546"/>
          </a:xfrm>
          <a:custGeom>
            <a:avLst/>
            <a:gdLst/>
            <a:ahLst/>
            <a:cxnLst/>
            <a:rect r="r" b="b" t="t" l="l"/>
            <a:pathLst>
              <a:path h="262546" w="867920">
                <a:moveTo>
                  <a:pt x="0" y="0"/>
                </a:moveTo>
                <a:lnTo>
                  <a:pt x="867919" y="0"/>
                </a:lnTo>
                <a:lnTo>
                  <a:pt x="867919" y="262545"/>
                </a:lnTo>
                <a:lnTo>
                  <a:pt x="0" y="2625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1579295">
            <a:off x="2652687" y="7612917"/>
            <a:ext cx="867920" cy="262546"/>
          </a:xfrm>
          <a:custGeom>
            <a:avLst/>
            <a:gdLst/>
            <a:ahLst/>
            <a:cxnLst/>
            <a:rect r="r" b="b" t="t" l="l"/>
            <a:pathLst>
              <a:path h="262546" w="867920">
                <a:moveTo>
                  <a:pt x="0" y="0"/>
                </a:moveTo>
                <a:lnTo>
                  <a:pt x="867919" y="0"/>
                </a:lnTo>
                <a:lnTo>
                  <a:pt x="867919" y="262546"/>
                </a:lnTo>
                <a:lnTo>
                  <a:pt x="0" y="2625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933634" y="7780151"/>
            <a:ext cx="1117929" cy="1273993"/>
          </a:xfrm>
          <a:custGeom>
            <a:avLst/>
            <a:gdLst/>
            <a:ahLst/>
            <a:cxnLst/>
            <a:rect r="r" b="b" t="t" l="l"/>
            <a:pathLst>
              <a:path h="1273993" w="1117929">
                <a:moveTo>
                  <a:pt x="0" y="0"/>
                </a:moveTo>
                <a:lnTo>
                  <a:pt x="1117929" y="0"/>
                </a:lnTo>
                <a:lnTo>
                  <a:pt x="1117929" y="1273994"/>
                </a:lnTo>
                <a:lnTo>
                  <a:pt x="0" y="127399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182144" y="6903064"/>
            <a:ext cx="2509130" cy="2665742"/>
          </a:xfrm>
          <a:custGeom>
            <a:avLst/>
            <a:gdLst/>
            <a:ahLst/>
            <a:cxnLst/>
            <a:rect r="r" b="b" t="t" l="l"/>
            <a:pathLst>
              <a:path h="2665742" w="2509130">
                <a:moveTo>
                  <a:pt x="0" y="0"/>
                </a:moveTo>
                <a:lnTo>
                  <a:pt x="2509130" y="0"/>
                </a:lnTo>
                <a:lnTo>
                  <a:pt x="2509130" y="2665742"/>
                </a:lnTo>
                <a:lnTo>
                  <a:pt x="0" y="266574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9604448" y="6009050"/>
            <a:ext cx="1644164" cy="894014"/>
          </a:xfrm>
          <a:custGeom>
            <a:avLst/>
            <a:gdLst/>
            <a:ahLst/>
            <a:cxnLst/>
            <a:rect r="r" b="b" t="t" l="l"/>
            <a:pathLst>
              <a:path h="894014" w="1644164">
                <a:moveTo>
                  <a:pt x="0" y="0"/>
                </a:moveTo>
                <a:lnTo>
                  <a:pt x="1644164" y="0"/>
                </a:lnTo>
                <a:lnTo>
                  <a:pt x="1644164" y="894014"/>
                </a:lnTo>
                <a:lnTo>
                  <a:pt x="0" y="89401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9976708" y="5991496"/>
            <a:ext cx="899644" cy="818676"/>
          </a:xfrm>
          <a:custGeom>
            <a:avLst/>
            <a:gdLst/>
            <a:ahLst/>
            <a:cxnLst/>
            <a:rect r="r" b="b" t="t" l="l"/>
            <a:pathLst>
              <a:path h="818676" w="899644">
                <a:moveTo>
                  <a:pt x="0" y="0"/>
                </a:moveTo>
                <a:lnTo>
                  <a:pt x="899644" y="0"/>
                </a:lnTo>
                <a:lnTo>
                  <a:pt x="899644" y="818677"/>
                </a:lnTo>
                <a:lnTo>
                  <a:pt x="0" y="81867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672736" y="3950478"/>
            <a:ext cx="2541885" cy="2541885"/>
          </a:xfrm>
          <a:custGeom>
            <a:avLst/>
            <a:gdLst/>
            <a:ahLst/>
            <a:cxnLst/>
            <a:rect r="r" b="b" t="t" l="l"/>
            <a:pathLst>
              <a:path h="2541885" w="2541885">
                <a:moveTo>
                  <a:pt x="0" y="0"/>
                </a:moveTo>
                <a:lnTo>
                  <a:pt x="2541885" y="0"/>
                </a:lnTo>
                <a:lnTo>
                  <a:pt x="2541885" y="2541885"/>
                </a:lnTo>
                <a:lnTo>
                  <a:pt x="0" y="2541885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198685" y="7672154"/>
            <a:ext cx="1489987" cy="1489987"/>
          </a:xfrm>
          <a:custGeom>
            <a:avLst/>
            <a:gdLst/>
            <a:ahLst/>
            <a:cxnLst/>
            <a:rect r="r" b="b" t="t" l="l"/>
            <a:pathLst>
              <a:path h="1489987" w="1489987">
                <a:moveTo>
                  <a:pt x="0" y="0"/>
                </a:moveTo>
                <a:lnTo>
                  <a:pt x="1489987" y="0"/>
                </a:lnTo>
                <a:lnTo>
                  <a:pt x="1489987" y="1489988"/>
                </a:lnTo>
                <a:lnTo>
                  <a:pt x="0" y="148998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924273" y="6346586"/>
            <a:ext cx="548825" cy="1663106"/>
          </a:xfrm>
          <a:custGeom>
            <a:avLst/>
            <a:gdLst/>
            <a:ahLst/>
            <a:cxnLst/>
            <a:rect r="r" b="b" t="t" l="l"/>
            <a:pathLst>
              <a:path h="1663106" w="548825">
                <a:moveTo>
                  <a:pt x="0" y="0"/>
                </a:moveTo>
                <a:lnTo>
                  <a:pt x="548825" y="0"/>
                </a:lnTo>
                <a:lnTo>
                  <a:pt x="548825" y="1663106"/>
                </a:lnTo>
                <a:lnTo>
                  <a:pt x="0" y="166310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true" flipV="true" rot="0">
            <a:off x="15860122" y="6391168"/>
            <a:ext cx="548825" cy="1663106"/>
          </a:xfrm>
          <a:custGeom>
            <a:avLst/>
            <a:gdLst/>
            <a:ahLst/>
            <a:cxnLst/>
            <a:rect r="r" b="b" t="t" l="l"/>
            <a:pathLst>
              <a:path h="1663106" w="548825">
                <a:moveTo>
                  <a:pt x="548825" y="1663106"/>
                </a:moveTo>
                <a:lnTo>
                  <a:pt x="0" y="1663106"/>
                </a:lnTo>
                <a:lnTo>
                  <a:pt x="0" y="0"/>
                </a:lnTo>
                <a:lnTo>
                  <a:pt x="548825" y="0"/>
                </a:lnTo>
                <a:lnTo>
                  <a:pt x="548825" y="1663106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7655021" y="4823006"/>
            <a:ext cx="1189930" cy="1753120"/>
          </a:xfrm>
          <a:custGeom>
            <a:avLst/>
            <a:gdLst/>
            <a:ahLst/>
            <a:cxnLst/>
            <a:rect r="r" b="b" t="t" l="l"/>
            <a:pathLst>
              <a:path h="1753120" w="1189930">
                <a:moveTo>
                  <a:pt x="0" y="0"/>
                </a:moveTo>
                <a:lnTo>
                  <a:pt x="1189930" y="0"/>
                </a:lnTo>
                <a:lnTo>
                  <a:pt x="1189930" y="1753120"/>
                </a:lnTo>
                <a:lnTo>
                  <a:pt x="0" y="175312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4473098" y="6597138"/>
            <a:ext cx="1407600" cy="1020510"/>
          </a:xfrm>
          <a:custGeom>
            <a:avLst/>
            <a:gdLst/>
            <a:ahLst/>
            <a:cxnLst/>
            <a:rect r="r" b="b" t="t" l="l"/>
            <a:pathLst>
              <a:path h="1020510" w="1407600">
                <a:moveTo>
                  <a:pt x="0" y="0"/>
                </a:moveTo>
                <a:lnTo>
                  <a:pt x="1407600" y="0"/>
                </a:lnTo>
                <a:lnTo>
                  <a:pt x="1407600" y="1020510"/>
                </a:lnTo>
                <a:lnTo>
                  <a:pt x="0" y="1020510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0" y="1487930"/>
            <a:ext cx="18288000" cy="1020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1"/>
              </a:lnSpc>
            </a:pPr>
            <a:r>
              <a:rPr lang="en-US" b="true" sz="6549" spc="-19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Problèmes !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40321" y="3076718"/>
            <a:ext cx="3601752" cy="76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0"/>
              </a:lnSpc>
            </a:pPr>
            <a:r>
              <a:rPr lang="en-US" b="true" sz="5000" spc="-15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Portée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529960" y="3076718"/>
            <a:ext cx="5228079" cy="76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0"/>
              </a:lnSpc>
            </a:pPr>
            <a:r>
              <a:rPr lang="en-US" b="true" sz="5000" spc="-15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Compréhension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329639" y="3076718"/>
            <a:ext cx="5228079" cy="76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0"/>
              </a:lnSpc>
            </a:pPr>
            <a:r>
              <a:rPr lang="en-US" b="true" sz="5000" spc="-15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Volatilité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37139" y="3874278"/>
            <a:ext cx="4208115" cy="960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London Ambulance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Service Dispatch System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368108" y="3908568"/>
            <a:ext cx="3551783" cy="48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Mars Climate Orbiter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602057">
            <a:off x="12407590" y="-1133853"/>
            <a:ext cx="6240735" cy="2176456"/>
          </a:xfrm>
          <a:custGeom>
            <a:avLst/>
            <a:gdLst/>
            <a:ahLst/>
            <a:cxnLst/>
            <a:rect r="r" b="b" t="t" l="l"/>
            <a:pathLst>
              <a:path h="2176456" w="6240735">
                <a:moveTo>
                  <a:pt x="0" y="0"/>
                </a:moveTo>
                <a:lnTo>
                  <a:pt x="6240735" y="0"/>
                </a:lnTo>
                <a:lnTo>
                  <a:pt x="6240735" y="2176457"/>
                </a:lnTo>
                <a:lnTo>
                  <a:pt x="0" y="217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201626">
            <a:off x="-440482" y="-1192452"/>
            <a:ext cx="6576787" cy="2293655"/>
          </a:xfrm>
          <a:custGeom>
            <a:avLst/>
            <a:gdLst/>
            <a:ahLst/>
            <a:cxnLst/>
            <a:rect r="r" b="b" t="t" l="l"/>
            <a:pathLst>
              <a:path h="2293655" w="6576787">
                <a:moveTo>
                  <a:pt x="0" y="2293655"/>
                </a:moveTo>
                <a:lnTo>
                  <a:pt x="6576787" y="2293655"/>
                </a:lnTo>
                <a:lnTo>
                  <a:pt x="6576787" y="0"/>
                </a:lnTo>
                <a:lnTo>
                  <a:pt x="0" y="0"/>
                </a:lnTo>
                <a:lnTo>
                  <a:pt x="0" y="22936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543650" y="2776541"/>
            <a:ext cx="2524214" cy="2524214"/>
          </a:xfrm>
          <a:custGeom>
            <a:avLst/>
            <a:gdLst/>
            <a:ahLst/>
            <a:cxnLst/>
            <a:rect r="r" b="b" t="t" l="l"/>
            <a:pathLst>
              <a:path h="2524214" w="2524214">
                <a:moveTo>
                  <a:pt x="0" y="0"/>
                </a:moveTo>
                <a:lnTo>
                  <a:pt x="2524214" y="0"/>
                </a:lnTo>
                <a:lnTo>
                  <a:pt x="2524214" y="2524214"/>
                </a:lnTo>
                <a:lnTo>
                  <a:pt x="0" y="25242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35086" y="4332712"/>
            <a:ext cx="2524214" cy="2524214"/>
          </a:xfrm>
          <a:custGeom>
            <a:avLst/>
            <a:gdLst/>
            <a:ahLst/>
            <a:cxnLst/>
            <a:rect r="r" b="b" t="t" l="l"/>
            <a:pathLst>
              <a:path h="2524214" w="2524214">
                <a:moveTo>
                  <a:pt x="0" y="0"/>
                </a:moveTo>
                <a:lnTo>
                  <a:pt x="2524214" y="0"/>
                </a:lnTo>
                <a:lnTo>
                  <a:pt x="2524214" y="2524214"/>
                </a:lnTo>
                <a:lnTo>
                  <a:pt x="0" y="25242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84924" y="4332712"/>
            <a:ext cx="2524214" cy="2524214"/>
          </a:xfrm>
          <a:custGeom>
            <a:avLst/>
            <a:gdLst/>
            <a:ahLst/>
            <a:cxnLst/>
            <a:rect r="r" b="b" t="t" l="l"/>
            <a:pathLst>
              <a:path h="2524214" w="2524214">
                <a:moveTo>
                  <a:pt x="0" y="0"/>
                </a:moveTo>
                <a:lnTo>
                  <a:pt x="2524214" y="0"/>
                </a:lnTo>
                <a:lnTo>
                  <a:pt x="2524214" y="2524214"/>
                </a:lnTo>
                <a:lnTo>
                  <a:pt x="0" y="25242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349053" y="6856926"/>
            <a:ext cx="2524214" cy="2524214"/>
          </a:xfrm>
          <a:custGeom>
            <a:avLst/>
            <a:gdLst/>
            <a:ahLst/>
            <a:cxnLst/>
            <a:rect r="r" b="b" t="t" l="l"/>
            <a:pathLst>
              <a:path h="2524214" w="2524214">
                <a:moveTo>
                  <a:pt x="0" y="0"/>
                </a:moveTo>
                <a:lnTo>
                  <a:pt x="2524214" y="0"/>
                </a:lnTo>
                <a:lnTo>
                  <a:pt x="2524214" y="2524214"/>
                </a:lnTo>
                <a:lnTo>
                  <a:pt x="0" y="25242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873267" y="6856926"/>
            <a:ext cx="2524214" cy="2524214"/>
          </a:xfrm>
          <a:custGeom>
            <a:avLst/>
            <a:gdLst/>
            <a:ahLst/>
            <a:cxnLst/>
            <a:rect r="r" b="b" t="t" l="l"/>
            <a:pathLst>
              <a:path h="2524214" w="2524214">
                <a:moveTo>
                  <a:pt x="0" y="0"/>
                </a:moveTo>
                <a:lnTo>
                  <a:pt x="2524214" y="0"/>
                </a:lnTo>
                <a:lnTo>
                  <a:pt x="2524214" y="2524214"/>
                </a:lnTo>
                <a:lnTo>
                  <a:pt x="0" y="25242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34015" y="2966906"/>
            <a:ext cx="2143484" cy="2143484"/>
          </a:xfrm>
          <a:custGeom>
            <a:avLst/>
            <a:gdLst/>
            <a:ahLst/>
            <a:cxnLst/>
            <a:rect r="r" b="b" t="t" l="l"/>
            <a:pathLst>
              <a:path h="2143484" w="2143484">
                <a:moveTo>
                  <a:pt x="0" y="0"/>
                </a:moveTo>
                <a:lnTo>
                  <a:pt x="2143484" y="0"/>
                </a:lnTo>
                <a:lnTo>
                  <a:pt x="2143484" y="2143484"/>
                </a:lnTo>
                <a:lnTo>
                  <a:pt x="0" y="21434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925451" y="4523077"/>
            <a:ext cx="2143484" cy="2143484"/>
          </a:xfrm>
          <a:custGeom>
            <a:avLst/>
            <a:gdLst/>
            <a:ahLst/>
            <a:cxnLst/>
            <a:rect r="r" b="b" t="t" l="l"/>
            <a:pathLst>
              <a:path h="2143484" w="2143484">
                <a:moveTo>
                  <a:pt x="0" y="0"/>
                </a:moveTo>
                <a:lnTo>
                  <a:pt x="2143484" y="0"/>
                </a:lnTo>
                <a:lnTo>
                  <a:pt x="2143484" y="2143484"/>
                </a:lnTo>
                <a:lnTo>
                  <a:pt x="0" y="21434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675288" y="4523077"/>
            <a:ext cx="2143484" cy="2143484"/>
          </a:xfrm>
          <a:custGeom>
            <a:avLst/>
            <a:gdLst/>
            <a:ahLst/>
            <a:cxnLst/>
            <a:rect r="r" b="b" t="t" l="l"/>
            <a:pathLst>
              <a:path h="2143484" w="2143484">
                <a:moveTo>
                  <a:pt x="0" y="0"/>
                </a:moveTo>
                <a:lnTo>
                  <a:pt x="2143485" y="0"/>
                </a:lnTo>
                <a:lnTo>
                  <a:pt x="2143485" y="2143484"/>
                </a:lnTo>
                <a:lnTo>
                  <a:pt x="0" y="21434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539418" y="7047291"/>
            <a:ext cx="2143484" cy="2143484"/>
          </a:xfrm>
          <a:custGeom>
            <a:avLst/>
            <a:gdLst/>
            <a:ahLst/>
            <a:cxnLst/>
            <a:rect r="r" b="b" t="t" l="l"/>
            <a:pathLst>
              <a:path h="2143484" w="2143484">
                <a:moveTo>
                  <a:pt x="0" y="0"/>
                </a:moveTo>
                <a:lnTo>
                  <a:pt x="2143484" y="0"/>
                </a:lnTo>
                <a:lnTo>
                  <a:pt x="2143484" y="2143485"/>
                </a:lnTo>
                <a:lnTo>
                  <a:pt x="0" y="21434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063632" y="7047291"/>
            <a:ext cx="2143484" cy="2143484"/>
          </a:xfrm>
          <a:custGeom>
            <a:avLst/>
            <a:gdLst/>
            <a:ahLst/>
            <a:cxnLst/>
            <a:rect r="r" b="b" t="t" l="l"/>
            <a:pathLst>
              <a:path h="2143484" w="2143484">
                <a:moveTo>
                  <a:pt x="0" y="0"/>
                </a:moveTo>
                <a:lnTo>
                  <a:pt x="2143484" y="0"/>
                </a:lnTo>
                <a:lnTo>
                  <a:pt x="2143484" y="2143485"/>
                </a:lnTo>
                <a:lnTo>
                  <a:pt x="0" y="21434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845156" y="3078047"/>
            <a:ext cx="1921202" cy="1921202"/>
          </a:xfrm>
          <a:custGeom>
            <a:avLst/>
            <a:gdLst/>
            <a:ahLst/>
            <a:cxnLst/>
            <a:rect r="r" b="b" t="t" l="l"/>
            <a:pathLst>
              <a:path h="1921202" w="1921202">
                <a:moveTo>
                  <a:pt x="0" y="0"/>
                </a:moveTo>
                <a:lnTo>
                  <a:pt x="1921202" y="0"/>
                </a:lnTo>
                <a:lnTo>
                  <a:pt x="1921202" y="1921202"/>
                </a:lnTo>
                <a:lnTo>
                  <a:pt x="0" y="19212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036592" y="4634218"/>
            <a:ext cx="1921202" cy="1921202"/>
          </a:xfrm>
          <a:custGeom>
            <a:avLst/>
            <a:gdLst/>
            <a:ahLst/>
            <a:cxnLst/>
            <a:rect r="r" b="b" t="t" l="l"/>
            <a:pathLst>
              <a:path h="1921202" w="1921202">
                <a:moveTo>
                  <a:pt x="0" y="0"/>
                </a:moveTo>
                <a:lnTo>
                  <a:pt x="1921202" y="0"/>
                </a:lnTo>
                <a:lnTo>
                  <a:pt x="1921202" y="1921202"/>
                </a:lnTo>
                <a:lnTo>
                  <a:pt x="0" y="19212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786430" y="4634218"/>
            <a:ext cx="1921202" cy="1921202"/>
          </a:xfrm>
          <a:custGeom>
            <a:avLst/>
            <a:gdLst/>
            <a:ahLst/>
            <a:cxnLst/>
            <a:rect r="r" b="b" t="t" l="l"/>
            <a:pathLst>
              <a:path h="1921202" w="1921202">
                <a:moveTo>
                  <a:pt x="0" y="0"/>
                </a:moveTo>
                <a:lnTo>
                  <a:pt x="1921202" y="0"/>
                </a:lnTo>
                <a:lnTo>
                  <a:pt x="1921202" y="1921202"/>
                </a:lnTo>
                <a:lnTo>
                  <a:pt x="0" y="19212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650559" y="7158432"/>
            <a:ext cx="1921202" cy="1921202"/>
          </a:xfrm>
          <a:custGeom>
            <a:avLst/>
            <a:gdLst/>
            <a:ahLst/>
            <a:cxnLst/>
            <a:rect r="r" b="b" t="t" l="l"/>
            <a:pathLst>
              <a:path h="1921202" w="1921202">
                <a:moveTo>
                  <a:pt x="0" y="0"/>
                </a:moveTo>
                <a:lnTo>
                  <a:pt x="1921202" y="0"/>
                </a:lnTo>
                <a:lnTo>
                  <a:pt x="1921202" y="1921202"/>
                </a:lnTo>
                <a:lnTo>
                  <a:pt x="0" y="19212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174773" y="7158432"/>
            <a:ext cx="1921202" cy="1921202"/>
          </a:xfrm>
          <a:custGeom>
            <a:avLst/>
            <a:gdLst/>
            <a:ahLst/>
            <a:cxnLst/>
            <a:rect r="r" b="b" t="t" l="l"/>
            <a:pathLst>
              <a:path h="1921202" w="1921202">
                <a:moveTo>
                  <a:pt x="0" y="0"/>
                </a:moveTo>
                <a:lnTo>
                  <a:pt x="1921202" y="0"/>
                </a:lnTo>
                <a:lnTo>
                  <a:pt x="1921202" y="1921202"/>
                </a:lnTo>
                <a:lnTo>
                  <a:pt x="0" y="19212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728078" y="2777103"/>
            <a:ext cx="1261545" cy="1261545"/>
          </a:xfrm>
          <a:custGeom>
            <a:avLst/>
            <a:gdLst/>
            <a:ahLst/>
            <a:cxnLst/>
            <a:rect r="r" b="b" t="t" l="l"/>
            <a:pathLst>
              <a:path h="1261545" w="1261545">
                <a:moveTo>
                  <a:pt x="0" y="0"/>
                </a:moveTo>
                <a:lnTo>
                  <a:pt x="1261546" y="0"/>
                </a:lnTo>
                <a:lnTo>
                  <a:pt x="1261546" y="1261545"/>
                </a:lnTo>
                <a:lnTo>
                  <a:pt x="0" y="1261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8823218" y="2872243"/>
            <a:ext cx="1071265" cy="1071265"/>
          </a:xfrm>
          <a:custGeom>
            <a:avLst/>
            <a:gdLst/>
            <a:ahLst/>
            <a:cxnLst/>
            <a:rect r="r" b="b" t="t" l="l"/>
            <a:pathLst>
              <a:path h="1071265" w="1071265">
                <a:moveTo>
                  <a:pt x="0" y="0"/>
                </a:moveTo>
                <a:lnTo>
                  <a:pt x="1071265" y="0"/>
                </a:lnTo>
                <a:lnTo>
                  <a:pt x="1071265" y="1071265"/>
                </a:lnTo>
                <a:lnTo>
                  <a:pt x="0" y="10712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878764" y="2927789"/>
            <a:ext cx="960173" cy="960173"/>
          </a:xfrm>
          <a:custGeom>
            <a:avLst/>
            <a:gdLst/>
            <a:ahLst/>
            <a:cxnLst/>
            <a:rect r="r" b="b" t="t" l="l"/>
            <a:pathLst>
              <a:path h="960173" w="960173">
                <a:moveTo>
                  <a:pt x="0" y="0"/>
                </a:moveTo>
                <a:lnTo>
                  <a:pt x="960174" y="0"/>
                </a:lnTo>
                <a:lnTo>
                  <a:pt x="960174" y="960173"/>
                </a:lnTo>
                <a:lnTo>
                  <a:pt x="0" y="9601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728078" y="4095384"/>
            <a:ext cx="1261545" cy="1261545"/>
          </a:xfrm>
          <a:custGeom>
            <a:avLst/>
            <a:gdLst/>
            <a:ahLst/>
            <a:cxnLst/>
            <a:rect r="r" b="b" t="t" l="l"/>
            <a:pathLst>
              <a:path h="1261545" w="1261545">
                <a:moveTo>
                  <a:pt x="0" y="0"/>
                </a:moveTo>
                <a:lnTo>
                  <a:pt x="1261546" y="0"/>
                </a:lnTo>
                <a:lnTo>
                  <a:pt x="1261546" y="1261546"/>
                </a:lnTo>
                <a:lnTo>
                  <a:pt x="0" y="1261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823218" y="4190524"/>
            <a:ext cx="1071265" cy="1071265"/>
          </a:xfrm>
          <a:custGeom>
            <a:avLst/>
            <a:gdLst/>
            <a:ahLst/>
            <a:cxnLst/>
            <a:rect r="r" b="b" t="t" l="l"/>
            <a:pathLst>
              <a:path h="1071265" w="1071265">
                <a:moveTo>
                  <a:pt x="0" y="0"/>
                </a:moveTo>
                <a:lnTo>
                  <a:pt x="1071265" y="0"/>
                </a:lnTo>
                <a:lnTo>
                  <a:pt x="1071265" y="1071265"/>
                </a:lnTo>
                <a:lnTo>
                  <a:pt x="0" y="10712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8878764" y="4246070"/>
            <a:ext cx="960173" cy="960173"/>
          </a:xfrm>
          <a:custGeom>
            <a:avLst/>
            <a:gdLst/>
            <a:ahLst/>
            <a:cxnLst/>
            <a:rect r="r" b="b" t="t" l="l"/>
            <a:pathLst>
              <a:path h="960173" w="960173">
                <a:moveTo>
                  <a:pt x="0" y="0"/>
                </a:moveTo>
                <a:lnTo>
                  <a:pt x="960174" y="0"/>
                </a:lnTo>
                <a:lnTo>
                  <a:pt x="960174" y="960174"/>
                </a:lnTo>
                <a:lnTo>
                  <a:pt x="0" y="9601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8728078" y="5413666"/>
            <a:ext cx="1261545" cy="1261545"/>
          </a:xfrm>
          <a:custGeom>
            <a:avLst/>
            <a:gdLst/>
            <a:ahLst/>
            <a:cxnLst/>
            <a:rect r="r" b="b" t="t" l="l"/>
            <a:pathLst>
              <a:path h="1261545" w="1261545">
                <a:moveTo>
                  <a:pt x="0" y="0"/>
                </a:moveTo>
                <a:lnTo>
                  <a:pt x="1261546" y="0"/>
                </a:lnTo>
                <a:lnTo>
                  <a:pt x="1261546" y="1261545"/>
                </a:lnTo>
                <a:lnTo>
                  <a:pt x="0" y="1261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823218" y="5508806"/>
            <a:ext cx="1071265" cy="1071265"/>
          </a:xfrm>
          <a:custGeom>
            <a:avLst/>
            <a:gdLst/>
            <a:ahLst/>
            <a:cxnLst/>
            <a:rect r="r" b="b" t="t" l="l"/>
            <a:pathLst>
              <a:path h="1071265" w="1071265">
                <a:moveTo>
                  <a:pt x="0" y="0"/>
                </a:moveTo>
                <a:lnTo>
                  <a:pt x="1071265" y="0"/>
                </a:lnTo>
                <a:lnTo>
                  <a:pt x="1071265" y="1071265"/>
                </a:lnTo>
                <a:lnTo>
                  <a:pt x="0" y="10712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8878764" y="5564352"/>
            <a:ext cx="960173" cy="960173"/>
          </a:xfrm>
          <a:custGeom>
            <a:avLst/>
            <a:gdLst/>
            <a:ahLst/>
            <a:cxnLst/>
            <a:rect r="r" b="b" t="t" l="l"/>
            <a:pathLst>
              <a:path h="960173" w="960173">
                <a:moveTo>
                  <a:pt x="0" y="0"/>
                </a:moveTo>
                <a:lnTo>
                  <a:pt x="960174" y="0"/>
                </a:lnTo>
                <a:lnTo>
                  <a:pt x="960174" y="960173"/>
                </a:lnTo>
                <a:lnTo>
                  <a:pt x="0" y="9601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8728078" y="6731948"/>
            <a:ext cx="1261545" cy="1261545"/>
          </a:xfrm>
          <a:custGeom>
            <a:avLst/>
            <a:gdLst/>
            <a:ahLst/>
            <a:cxnLst/>
            <a:rect r="r" b="b" t="t" l="l"/>
            <a:pathLst>
              <a:path h="1261545" w="1261545">
                <a:moveTo>
                  <a:pt x="0" y="0"/>
                </a:moveTo>
                <a:lnTo>
                  <a:pt x="1261546" y="0"/>
                </a:lnTo>
                <a:lnTo>
                  <a:pt x="1261546" y="1261545"/>
                </a:lnTo>
                <a:lnTo>
                  <a:pt x="0" y="1261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8823218" y="6827088"/>
            <a:ext cx="1071265" cy="1071265"/>
          </a:xfrm>
          <a:custGeom>
            <a:avLst/>
            <a:gdLst/>
            <a:ahLst/>
            <a:cxnLst/>
            <a:rect r="r" b="b" t="t" l="l"/>
            <a:pathLst>
              <a:path h="1071265" w="1071265">
                <a:moveTo>
                  <a:pt x="0" y="0"/>
                </a:moveTo>
                <a:lnTo>
                  <a:pt x="1071265" y="0"/>
                </a:lnTo>
                <a:lnTo>
                  <a:pt x="1071265" y="1071265"/>
                </a:lnTo>
                <a:lnTo>
                  <a:pt x="0" y="10712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8878764" y="6882634"/>
            <a:ext cx="960173" cy="960173"/>
          </a:xfrm>
          <a:custGeom>
            <a:avLst/>
            <a:gdLst/>
            <a:ahLst/>
            <a:cxnLst/>
            <a:rect r="r" b="b" t="t" l="l"/>
            <a:pathLst>
              <a:path h="960173" w="960173">
                <a:moveTo>
                  <a:pt x="0" y="0"/>
                </a:moveTo>
                <a:lnTo>
                  <a:pt x="960174" y="0"/>
                </a:lnTo>
                <a:lnTo>
                  <a:pt x="960174" y="960173"/>
                </a:lnTo>
                <a:lnTo>
                  <a:pt x="0" y="9601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8728078" y="8050229"/>
            <a:ext cx="1261545" cy="1261545"/>
          </a:xfrm>
          <a:custGeom>
            <a:avLst/>
            <a:gdLst/>
            <a:ahLst/>
            <a:cxnLst/>
            <a:rect r="r" b="b" t="t" l="l"/>
            <a:pathLst>
              <a:path h="1261545" w="1261545">
                <a:moveTo>
                  <a:pt x="0" y="0"/>
                </a:moveTo>
                <a:lnTo>
                  <a:pt x="1261546" y="0"/>
                </a:lnTo>
                <a:lnTo>
                  <a:pt x="1261546" y="1261546"/>
                </a:lnTo>
                <a:lnTo>
                  <a:pt x="0" y="1261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8823218" y="8145369"/>
            <a:ext cx="1071265" cy="1071265"/>
          </a:xfrm>
          <a:custGeom>
            <a:avLst/>
            <a:gdLst/>
            <a:ahLst/>
            <a:cxnLst/>
            <a:rect r="r" b="b" t="t" l="l"/>
            <a:pathLst>
              <a:path h="1071265" w="1071265">
                <a:moveTo>
                  <a:pt x="0" y="0"/>
                </a:moveTo>
                <a:lnTo>
                  <a:pt x="1071265" y="0"/>
                </a:lnTo>
                <a:lnTo>
                  <a:pt x="1071265" y="1071265"/>
                </a:lnTo>
                <a:lnTo>
                  <a:pt x="0" y="10712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8878764" y="8200915"/>
            <a:ext cx="960173" cy="960173"/>
          </a:xfrm>
          <a:custGeom>
            <a:avLst/>
            <a:gdLst/>
            <a:ahLst/>
            <a:cxnLst/>
            <a:rect r="r" b="b" t="t" l="l"/>
            <a:pathLst>
              <a:path h="960173" w="960173">
                <a:moveTo>
                  <a:pt x="0" y="0"/>
                </a:moveTo>
                <a:lnTo>
                  <a:pt x="960174" y="0"/>
                </a:lnTo>
                <a:lnTo>
                  <a:pt x="960174" y="960174"/>
                </a:lnTo>
                <a:lnTo>
                  <a:pt x="0" y="9601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1961574" y="7469448"/>
            <a:ext cx="1299172" cy="1299172"/>
          </a:xfrm>
          <a:custGeom>
            <a:avLst/>
            <a:gdLst/>
            <a:ahLst/>
            <a:cxnLst/>
            <a:rect r="r" b="b" t="t" l="l"/>
            <a:pathLst>
              <a:path h="1299172" w="1299172">
                <a:moveTo>
                  <a:pt x="0" y="0"/>
                </a:moveTo>
                <a:lnTo>
                  <a:pt x="1299172" y="0"/>
                </a:lnTo>
                <a:lnTo>
                  <a:pt x="1299172" y="1299171"/>
                </a:lnTo>
                <a:lnTo>
                  <a:pt x="0" y="12991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2707632" y="5110390"/>
            <a:ext cx="2253340" cy="2253340"/>
          </a:xfrm>
          <a:custGeom>
            <a:avLst/>
            <a:gdLst/>
            <a:ahLst/>
            <a:cxnLst/>
            <a:rect r="r" b="b" t="t" l="l"/>
            <a:pathLst>
              <a:path h="2253340" w="2253340">
                <a:moveTo>
                  <a:pt x="0" y="0"/>
                </a:moveTo>
                <a:lnTo>
                  <a:pt x="2253339" y="0"/>
                </a:lnTo>
                <a:lnTo>
                  <a:pt x="2253339" y="2253340"/>
                </a:lnTo>
                <a:lnTo>
                  <a:pt x="0" y="2253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2877568" y="5280327"/>
            <a:ext cx="1913466" cy="1913466"/>
          </a:xfrm>
          <a:custGeom>
            <a:avLst/>
            <a:gdLst/>
            <a:ahLst/>
            <a:cxnLst/>
            <a:rect r="r" b="b" t="t" l="l"/>
            <a:pathLst>
              <a:path h="1913466" w="1913466">
                <a:moveTo>
                  <a:pt x="0" y="0"/>
                </a:moveTo>
                <a:lnTo>
                  <a:pt x="1913466" y="0"/>
                </a:lnTo>
                <a:lnTo>
                  <a:pt x="1913466" y="1913466"/>
                </a:lnTo>
                <a:lnTo>
                  <a:pt x="0" y="191346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2976783" y="5379541"/>
            <a:ext cx="1715037" cy="1715037"/>
          </a:xfrm>
          <a:custGeom>
            <a:avLst/>
            <a:gdLst/>
            <a:ahLst/>
            <a:cxnLst/>
            <a:rect r="r" b="b" t="t" l="l"/>
            <a:pathLst>
              <a:path h="1715037" w="1715037">
                <a:moveTo>
                  <a:pt x="0" y="0"/>
                </a:moveTo>
                <a:lnTo>
                  <a:pt x="1715037" y="0"/>
                </a:lnTo>
                <a:lnTo>
                  <a:pt x="1715037" y="1715037"/>
                </a:lnTo>
                <a:lnTo>
                  <a:pt x="0" y="17150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3335469" y="5646448"/>
            <a:ext cx="997664" cy="1039233"/>
          </a:xfrm>
          <a:custGeom>
            <a:avLst/>
            <a:gdLst/>
            <a:ahLst/>
            <a:cxnLst/>
            <a:rect r="r" b="b" t="t" l="l"/>
            <a:pathLst>
              <a:path h="1039233" w="997664">
                <a:moveTo>
                  <a:pt x="0" y="0"/>
                </a:moveTo>
                <a:lnTo>
                  <a:pt x="997664" y="0"/>
                </a:lnTo>
                <a:lnTo>
                  <a:pt x="997664" y="1039233"/>
                </a:lnTo>
                <a:lnTo>
                  <a:pt x="0" y="103923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9" id="39"/>
          <p:cNvGrpSpPr/>
          <p:nvPr/>
        </p:nvGrpSpPr>
        <p:grpSpPr>
          <a:xfrm rot="0">
            <a:off x="-1342907" y="10016500"/>
            <a:ext cx="20973813" cy="734301"/>
            <a:chOff x="0" y="0"/>
            <a:chExt cx="11607985" cy="4064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1607985" cy="406400"/>
            </a:xfrm>
            <a:custGeom>
              <a:avLst/>
              <a:gdLst/>
              <a:ahLst/>
              <a:cxnLst/>
              <a:rect r="r" b="b" t="t" l="l"/>
              <a:pathLst>
                <a:path h="406400" w="11607985">
                  <a:moveTo>
                    <a:pt x="11404785" y="0"/>
                  </a:moveTo>
                  <a:cubicBezTo>
                    <a:pt x="11517009" y="0"/>
                    <a:pt x="11607985" y="90976"/>
                    <a:pt x="11607985" y="203200"/>
                  </a:cubicBezTo>
                  <a:cubicBezTo>
                    <a:pt x="11607985" y="315424"/>
                    <a:pt x="11517009" y="406400"/>
                    <a:pt x="114047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06464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57150"/>
              <a:ext cx="11607985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2488624" y="10016500"/>
            <a:ext cx="13310752" cy="734301"/>
            <a:chOff x="0" y="0"/>
            <a:chExt cx="7366854" cy="4064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7366853" cy="406400"/>
            </a:xfrm>
            <a:custGeom>
              <a:avLst/>
              <a:gdLst/>
              <a:ahLst/>
              <a:cxnLst/>
              <a:rect r="r" b="b" t="t" l="l"/>
              <a:pathLst>
                <a:path h="406400" w="7366853">
                  <a:moveTo>
                    <a:pt x="7163653" y="0"/>
                  </a:moveTo>
                  <a:cubicBezTo>
                    <a:pt x="7275878" y="0"/>
                    <a:pt x="7366853" y="90976"/>
                    <a:pt x="7366853" y="203200"/>
                  </a:cubicBezTo>
                  <a:cubicBezTo>
                    <a:pt x="7366853" y="315424"/>
                    <a:pt x="7275878" y="406400"/>
                    <a:pt x="71636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E8388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57150"/>
              <a:ext cx="736685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4131384" y="10016500"/>
            <a:ext cx="10025232" cy="734301"/>
            <a:chOff x="0" y="0"/>
            <a:chExt cx="5548478" cy="4064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5548478" cy="406400"/>
            </a:xfrm>
            <a:custGeom>
              <a:avLst/>
              <a:gdLst/>
              <a:ahLst/>
              <a:cxnLst/>
              <a:rect r="r" b="b" t="t" l="l"/>
              <a:pathLst>
                <a:path h="406400" w="5548478">
                  <a:moveTo>
                    <a:pt x="5345278" y="0"/>
                  </a:moveTo>
                  <a:cubicBezTo>
                    <a:pt x="5457503" y="0"/>
                    <a:pt x="5548478" y="90976"/>
                    <a:pt x="5548478" y="203200"/>
                  </a:cubicBezTo>
                  <a:cubicBezTo>
                    <a:pt x="5548478" y="315424"/>
                    <a:pt x="5457503" y="406400"/>
                    <a:pt x="53452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B034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57150"/>
              <a:ext cx="5548478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8" id="48"/>
          <p:cNvSpPr/>
          <p:nvPr/>
        </p:nvSpPr>
        <p:spPr>
          <a:xfrm flipH="false" flipV="false" rot="0">
            <a:off x="13161713" y="3440722"/>
            <a:ext cx="1285435" cy="1285435"/>
          </a:xfrm>
          <a:custGeom>
            <a:avLst/>
            <a:gdLst/>
            <a:ahLst/>
            <a:cxnLst/>
            <a:rect r="r" b="b" t="t" l="l"/>
            <a:pathLst>
              <a:path h="1285435" w="1285435">
                <a:moveTo>
                  <a:pt x="0" y="0"/>
                </a:moveTo>
                <a:lnTo>
                  <a:pt x="1285435" y="0"/>
                </a:lnTo>
                <a:lnTo>
                  <a:pt x="1285435" y="1285435"/>
                </a:lnTo>
                <a:lnTo>
                  <a:pt x="0" y="128543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15315514" y="4786904"/>
            <a:ext cx="1363357" cy="1615831"/>
          </a:xfrm>
          <a:custGeom>
            <a:avLst/>
            <a:gdLst/>
            <a:ahLst/>
            <a:cxnLst/>
            <a:rect r="r" b="b" t="t" l="l"/>
            <a:pathLst>
              <a:path h="1615831" w="1363357">
                <a:moveTo>
                  <a:pt x="0" y="0"/>
                </a:moveTo>
                <a:lnTo>
                  <a:pt x="1363358" y="0"/>
                </a:lnTo>
                <a:lnTo>
                  <a:pt x="1363358" y="1615831"/>
                </a:lnTo>
                <a:lnTo>
                  <a:pt x="0" y="161583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10999863" y="4854407"/>
            <a:ext cx="1467587" cy="1419890"/>
          </a:xfrm>
          <a:custGeom>
            <a:avLst/>
            <a:gdLst/>
            <a:ahLst/>
            <a:cxnLst/>
            <a:rect r="r" b="b" t="t" l="l"/>
            <a:pathLst>
              <a:path h="1419890" w="1467587">
                <a:moveTo>
                  <a:pt x="0" y="0"/>
                </a:moveTo>
                <a:lnTo>
                  <a:pt x="1467587" y="0"/>
                </a:lnTo>
                <a:lnTo>
                  <a:pt x="1467587" y="1419890"/>
                </a:lnTo>
                <a:lnTo>
                  <a:pt x="0" y="141989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14415617" y="7420880"/>
            <a:ext cx="1439513" cy="1439513"/>
          </a:xfrm>
          <a:custGeom>
            <a:avLst/>
            <a:gdLst/>
            <a:ahLst/>
            <a:cxnLst/>
            <a:rect r="r" b="b" t="t" l="l"/>
            <a:pathLst>
              <a:path h="1439513" w="1439513">
                <a:moveTo>
                  <a:pt x="0" y="0"/>
                </a:moveTo>
                <a:lnTo>
                  <a:pt x="1439514" y="0"/>
                </a:lnTo>
                <a:lnTo>
                  <a:pt x="1439514" y="1439513"/>
                </a:lnTo>
                <a:lnTo>
                  <a:pt x="0" y="143951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2" id="52"/>
          <p:cNvSpPr txBox="true"/>
          <p:nvPr/>
        </p:nvSpPr>
        <p:spPr>
          <a:xfrm rot="0">
            <a:off x="0" y="1019175"/>
            <a:ext cx="18288000" cy="1011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8"/>
              </a:lnSpc>
            </a:pPr>
            <a:r>
              <a:rPr lang="en-US" b="true" sz="6600" spc="-19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Les outils d'élicitation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398751" y="3201546"/>
            <a:ext cx="6977115" cy="575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69"/>
              </a:lnSpc>
            </a:pPr>
            <a:r>
              <a:rPr lang="en-US" b="true" sz="3689" spc="-11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Entretien / Questionnaire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2488624" y="4519828"/>
            <a:ext cx="5887242" cy="575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69"/>
              </a:lnSpc>
            </a:pPr>
            <a:r>
              <a:rPr lang="en-US" b="true" sz="3689" spc="-11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Atelier / Brainstorming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398751" y="5843451"/>
            <a:ext cx="6977115" cy="575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69"/>
              </a:lnSpc>
            </a:pPr>
            <a:r>
              <a:rPr lang="en-US" b="true" sz="3689" spc="-11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Cas d'utilisation / Observation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3368188" y="7156391"/>
            <a:ext cx="5007678" cy="575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69"/>
              </a:lnSpc>
            </a:pPr>
            <a:r>
              <a:rPr lang="en-US" b="true" sz="3689" spc="-11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Jeux de rôle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028700" y="8505884"/>
            <a:ext cx="7347166" cy="575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69"/>
              </a:lnSpc>
            </a:pPr>
            <a:r>
              <a:rPr lang="en-US" b="true" sz="3689" spc="-11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Prototype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602057">
            <a:off x="12387093" y="-1133853"/>
            <a:ext cx="6240735" cy="2176456"/>
          </a:xfrm>
          <a:custGeom>
            <a:avLst/>
            <a:gdLst/>
            <a:ahLst/>
            <a:cxnLst/>
            <a:rect r="r" b="b" t="t" l="l"/>
            <a:pathLst>
              <a:path h="2176456" w="6240735">
                <a:moveTo>
                  <a:pt x="0" y="0"/>
                </a:moveTo>
                <a:lnTo>
                  <a:pt x="6240735" y="0"/>
                </a:lnTo>
                <a:lnTo>
                  <a:pt x="6240735" y="2176457"/>
                </a:lnTo>
                <a:lnTo>
                  <a:pt x="0" y="217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201626">
            <a:off x="-440482" y="-1192452"/>
            <a:ext cx="6576787" cy="2293655"/>
          </a:xfrm>
          <a:custGeom>
            <a:avLst/>
            <a:gdLst/>
            <a:ahLst/>
            <a:cxnLst/>
            <a:rect r="r" b="b" t="t" l="l"/>
            <a:pathLst>
              <a:path h="2293655" w="6576787">
                <a:moveTo>
                  <a:pt x="0" y="2293655"/>
                </a:moveTo>
                <a:lnTo>
                  <a:pt x="6576787" y="2293655"/>
                </a:lnTo>
                <a:lnTo>
                  <a:pt x="6576787" y="0"/>
                </a:lnTo>
                <a:lnTo>
                  <a:pt x="0" y="0"/>
                </a:lnTo>
                <a:lnTo>
                  <a:pt x="0" y="22936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342907" y="10016500"/>
            <a:ext cx="20973813" cy="734301"/>
            <a:chOff x="0" y="0"/>
            <a:chExt cx="11607985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607985" cy="406400"/>
            </a:xfrm>
            <a:custGeom>
              <a:avLst/>
              <a:gdLst/>
              <a:ahLst/>
              <a:cxnLst/>
              <a:rect r="r" b="b" t="t" l="l"/>
              <a:pathLst>
                <a:path h="406400" w="11607985">
                  <a:moveTo>
                    <a:pt x="11404785" y="0"/>
                  </a:moveTo>
                  <a:cubicBezTo>
                    <a:pt x="11517009" y="0"/>
                    <a:pt x="11607985" y="90976"/>
                    <a:pt x="11607985" y="203200"/>
                  </a:cubicBezTo>
                  <a:cubicBezTo>
                    <a:pt x="11607985" y="315424"/>
                    <a:pt x="11517009" y="406400"/>
                    <a:pt x="114047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0646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1607985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488624" y="10016500"/>
            <a:ext cx="13310752" cy="734301"/>
            <a:chOff x="0" y="0"/>
            <a:chExt cx="7366854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366853" cy="406400"/>
            </a:xfrm>
            <a:custGeom>
              <a:avLst/>
              <a:gdLst/>
              <a:ahLst/>
              <a:cxnLst/>
              <a:rect r="r" b="b" t="t" l="l"/>
              <a:pathLst>
                <a:path h="406400" w="7366853">
                  <a:moveTo>
                    <a:pt x="7163653" y="0"/>
                  </a:moveTo>
                  <a:cubicBezTo>
                    <a:pt x="7275878" y="0"/>
                    <a:pt x="7366853" y="90976"/>
                    <a:pt x="7366853" y="203200"/>
                  </a:cubicBezTo>
                  <a:cubicBezTo>
                    <a:pt x="7366853" y="315424"/>
                    <a:pt x="7275878" y="406400"/>
                    <a:pt x="71636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E838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736685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131384" y="10016500"/>
            <a:ext cx="10025232" cy="734301"/>
            <a:chOff x="0" y="0"/>
            <a:chExt cx="5548478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548478" cy="406400"/>
            </a:xfrm>
            <a:custGeom>
              <a:avLst/>
              <a:gdLst/>
              <a:ahLst/>
              <a:cxnLst/>
              <a:rect r="r" b="b" t="t" l="l"/>
              <a:pathLst>
                <a:path h="406400" w="5548478">
                  <a:moveTo>
                    <a:pt x="5345278" y="0"/>
                  </a:moveTo>
                  <a:cubicBezTo>
                    <a:pt x="5457503" y="0"/>
                    <a:pt x="5548478" y="90976"/>
                    <a:pt x="5548478" y="203200"/>
                  </a:cubicBezTo>
                  <a:cubicBezTo>
                    <a:pt x="5548478" y="315424"/>
                    <a:pt x="5457503" y="406400"/>
                    <a:pt x="53452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B03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5548478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0" y="1487930"/>
            <a:ext cx="18288000" cy="1020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1"/>
              </a:lnSpc>
            </a:pPr>
            <a:r>
              <a:rPr lang="en-US" b="true" sz="6549" spc="-19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Meilleur qualité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24460" y="4907105"/>
            <a:ext cx="4072075" cy="76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0"/>
              </a:lnSpc>
            </a:pPr>
            <a:r>
              <a:rPr lang="en-US" b="true" sz="5000" spc="-15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Visualisation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72835" y="4549918"/>
            <a:ext cx="5228079" cy="148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0"/>
              </a:lnSpc>
            </a:pPr>
            <a:r>
              <a:rPr lang="en-US" b="true" sz="5000" spc="-15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Langage cohérent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91465" y="4549918"/>
            <a:ext cx="5228079" cy="148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0"/>
              </a:lnSpc>
            </a:pPr>
            <a:r>
              <a:rPr lang="en-US" b="true" sz="5000" spc="-15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Suivre les standards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6078727">
            <a:off x="-1236225" y="1896865"/>
            <a:ext cx="14314219" cy="4992084"/>
          </a:xfrm>
          <a:custGeom>
            <a:avLst/>
            <a:gdLst/>
            <a:ahLst/>
            <a:cxnLst/>
            <a:rect r="r" b="b" t="t" l="l"/>
            <a:pathLst>
              <a:path h="4992084" w="14314219">
                <a:moveTo>
                  <a:pt x="0" y="4992084"/>
                </a:moveTo>
                <a:lnTo>
                  <a:pt x="14314219" y="4992084"/>
                </a:lnTo>
                <a:lnTo>
                  <a:pt x="14314219" y="0"/>
                </a:lnTo>
                <a:lnTo>
                  <a:pt x="0" y="0"/>
                </a:lnTo>
                <a:lnTo>
                  <a:pt x="0" y="49920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940775" y="946396"/>
            <a:ext cx="857867" cy="85786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646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592862" y="2226096"/>
            <a:ext cx="604566" cy="60456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838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825201" y="681913"/>
            <a:ext cx="637633" cy="63763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DB034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1972873" y="5"/>
            <a:ext cx="8713725" cy="10289235"/>
            <a:chOff x="0" y="0"/>
            <a:chExt cx="21042033" cy="2484659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041995" cy="24846662"/>
            </a:xfrm>
            <a:custGeom>
              <a:avLst/>
              <a:gdLst/>
              <a:ahLst/>
              <a:cxnLst/>
              <a:rect r="r" b="b" t="t" l="l"/>
              <a:pathLst>
                <a:path h="24846662" w="21041995">
                  <a:moveTo>
                    <a:pt x="0" y="0"/>
                  </a:moveTo>
                  <a:lnTo>
                    <a:pt x="0" y="24846662"/>
                  </a:lnTo>
                  <a:lnTo>
                    <a:pt x="21008848" y="24846662"/>
                  </a:lnTo>
                  <a:cubicBezTo>
                    <a:pt x="21008848" y="24846662"/>
                    <a:pt x="21040344" y="24600281"/>
                    <a:pt x="21041995" y="24141557"/>
                  </a:cubicBezTo>
                  <a:lnTo>
                    <a:pt x="21041995" y="24065103"/>
                  </a:lnTo>
                  <a:cubicBezTo>
                    <a:pt x="21035772" y="22316314"/>
                    <a:pt x="20592162" y="17791939"/>
                    <a:pt x="16774033" y="12121389"/>
                  </a:cubicBezTo>
                  <a:cubicBezTo>
                    <a:pt x="11671681" y="4543806"/>
                    <a:pt x="12586843" y="0"/>
                    <a:pt x="12586843" y="0"/>
                  </a:cubicBezTo>
                  <a:close/>
                </a:path>
              </a:pathLst>
            </a:custGeom>
            <a:blipFill>
              <a:blip r:embed="rId4"/>
              <a:stretch>
                <a:fillRect l="-76432" t="0" r="-468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2903702">
            <a:off x="-6099048" y="6299337"/>
            <a:ext cx="10909314" cy="3709167"/>
          </a:xfrm>
          <a:custGeom>
            <a:avLst/>
            <a:gdLst/>
            <a:ahLst/>
            <a:cxnLst/>
            <a:rect r="r" b="b" t="t" l="l"/>
            <a:pathLst>
              <a:path h="3709167" w="10909314">
                <a:moveTo>
                  <a:pt x="0" y="0"/>
                </a:moveTo>
                <a:lnTo>
                  <a:pt x="10909314" y="0"/>
                </a:lnTo>
                <a:lnTo>
                  <a:pt x="10909314" y="3709167"/>
                </a:lnTo>
                <a:lnTo>
                  <a:pt x="0" y="37091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858250" y="5355530"/>
            <a:ext cx="2873053" cy="2488782"/>
          </a:xfrm>
          <a:custGeom>
            <a:avLst/>
            <a:gdLst/>
            <a:ahLst/>
            <a:cxnLst/>
            <a:rect r="r" b="b" t="t" l="l"/>
            <a:pathLst>
              <a:path h="2488782" w="2873053">
                <a:moveTo>
                  <a:pt x="0" y="0"/>
                </a:moveTo>
                <a:lnTo>
                  <a:pt x="2873053" y="0"/>
                </a:lnTo>
                <a:lnTo>
                  <a:pt x="2873053" y="2488783"/>
                </a:lnTo>
                <a:lnTo>
                  <a:pt x="0" y="24887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197428" y="1067856"/>
            <a:ext cx="10207716" cy="2202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80"/>
              </a:lnSpc>
            </a:pPr>
            <a:r>
              <a:rPr lang="en-US" b="true" sz="6600" spc="-19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Phase 1.2 : Analyse des exigences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608839" y="5231705"/>
            <a:ext cx="5947345" cy="301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b="true" sz="6000" spc="-17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Préparation pour la conception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DAGRT2NaRho</dc:identifier>
  <dcterms:modified xsi:type="dcterms:W3CDTF">2011-08-01T06:04:30Z</dcterms:modified>
  <cp:revision>1</cp:revision>
  <dc:title>Copy of Présentation PDG NovaFund</dc:title>
</cp:coreProperties>
</file>